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7"/>
  </p:notesMasterIdLst>
  <p:sldIdLst>
    <p:sldId id="292" r:id="rId5"/>
    <p:sldId id="294" r:id="rId6"/>
    <p:sldId id="263" r:id="rId7"/>
    <p:sldId id="315" r:id="rId8"/>
    <p:sldId id="299" r:id="rId9"/>
    <p:sldId id="273" r:id="rId10"/>
    <p:sldId id="274" r:id="rId11"/>
    <p:sldId id="301" r:id="rId12"/>
    <p:sldId id="277" r:id="rId13"/>
    <p:sldId id="316" r:id="rId14"/>
    <p:sldId id="311" r:id="rId15"/>
    <p:sldId id="300" r:id="rId16"/>
    <p:sldId id="276" r:id="rId17"/>
    <p:sldId id="302" r:id="rId18"/>
    <p:sldId id="297" r:id="rId19"/>
    <p:sldId id="303" r:id="rId20"/>
    <p:sldId id="298" r:id="rId21"/>
    <p:sldId id="304" r:id="rId22"/>
    <p:sldId id="313" r:id="rId23"/>
    <p:sldId id="283" r:id="rId24"/>
    <p:sldId id="307" r:id="rId25"/>
    <p:sldId id="309" r:id="rId26"/>
    <p:sldId id="308" r:id="rId27"/>
    <p:sldId id="310" r:id="rId28"/>
    <p:sldId id="305" r:id="rId29"/>
    <p:sldId id="306" r:id="rId30"/>
    <p:sldId id="275" r:id="rId31"/>
    <p:sldId id="295" r:id="rId32"/>
    <p:sldId id="296" r:id="rId33"/>
    <p:sldId id="314" r:id="rId34"/>
    <p:sldId id="282" r:id="rId35"/>
    <p:sldId id="28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4660"/>
  </p:normalViewPr>
  <p:slideViewPr>
    <p:cSldViewPr>
      <p:cViewPr>
        <p:scale>
          <a:sx n="66" d="100"/>
          <a:sy n="66" d="100"/>
        </p:scale>
        <p:origin x="1136" y="-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49EB13-0CDB-4ECC-803B-D2365AED793B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213002-9CA2-47F2-AB5E-016F5214A66C}">
      <dgm:prSet/>
      <dgm:spPr/>
      <dgm:t>
        <a:bodyPr/>
        <a:lstStyle/>
        <a:p>
          <a:r>
            <a:rPr lang="en-US" dirty="0"/>
            <a:t>1.  Sreeya Chittanuri</a:t>
          </a:r>
        </a:p>
      </dgm:t>
    </dgm:pt>
    <dgm:pt modelId="{0A527FDE-47C2-48D6-9161-8518B9548045}" type="parTrans" cxnId="{910AE00D-6B29-48B5-B196-2A33EB477D02}">
      <dgm:prSet/>
      <dgm:spPr/>
      <dgm:t>
        <a:bodyPr/>
        <a:lstStyle/>
        <a:p>
          <a:endParaRPr lang="en-US"/>
        </a:p>
      </dgm:t>
    </dgm:pt>
    <dgm:pt modelId="{66B0726C-0E78-41AE-8107-3C26993AB8FC}" type="sibTrans" cxnId="{910AE00D-6B29-48B5-B196-2A33EB477D02}">
      <dgm:prSet/>
      <dgm:spPr/>
      <dgm:t>
        <a:bodyPr/>
        <a:lstStyle/>
        <a:p>
          <a:endParaRPr lang="en-US"/>
        </a:p>
      </dgm:t>
    </dgm:pt>
    <dgm:pt modelId="{877C83E0-91D1-4003-A4D1-56FA988D3C06}">
      <dgm:prSet/>
      <dgm:spPr/>
      <dgm:t>
        <a:bodyPr/>
        <a:lstStyle/>
        <a:p>
          <a:r>
            <a:rPr lang="en-US"/>
            <a:t>2. Deepak Kumar</a:t>
          </a:r>
        </a:p>
      </dgm:t>
    </dgm:pt>
    <dgm:pt modelId="{65234CCE-F5C5-414E-9A3C-5CE22FB2F0C1}" type="parTrans" cxnId="{2230704C-418E-4A3E-B718-5191BA63663E}">
      <dgm:prSet/>
      <dgm:spPr/>
      <dgm:t>
        <a:bodyPr/>
        <a:lstStyle/>
        <a:p>
          <a:endParaRPr lang="en-US"/>
        </a:p>
      </dgm:t>
    </dgm:pt>
    <dgm:pt modelId="{8F414CC5-5092-4F26-88E4-61B34B6EE0C7}" type="sibTrans" cxnId="{2230704C-418E-4A3E-B718-5191BA63663E}">
      <dgm:prSet/>
      <dgm:spPr/>
      <dgm:t>
        <a:bodyPr/>
        <a:lstStyle/>
        <a:p>
          <a:endParaRPr lang="en-US"/>
        </a:p>
      </dgm:t>
    </dgm:pt>
    <dgm:pt modelId="{1CE34D13-2C0E-4CEA-873B-CAF0CCA7C16A}">
      <dgm:prSet/>
      <dgm:spPr/>
      <dgm:t>
        <a:bodyPr/>
        <a:lstStyle/>
        <a:p>
          <a:r>
            <a:rPr lang="en-US" dirty="0"/>
            <a:t>3. Aman Mishra</a:t>
          </a:r>
        </a:p>
      </dgm:t>
    </dgm:pt>
    <dgm:pt modelId="{0F7E004C-83D1-4989-BE0C-8EF37801FDDF}" type="parTrans" cxnId="{37F3B7B6-E877-4669-B918-706D027BB01C}">
      <dgm:prSet/>
      <dgm:spPr/>
      <dgm:t>
        <a:bodyPr/>
        <a:lstStyle/>
        <a:p>
          <a:endParaRPr lang="en-US"/>
        </a:p>
      </dgm:t>
    </dgm:pt>
    <dgm:pt modelId="{6623FBA1-2BD3-45E4-8066-2CBFF05243E8}" type="sibTrans" cxnId="{37F3B7B6-E877-4669-B918-706D027BB01C}">
      <dgm:prSet/>
      <dgm:spPr/>
      <dgm:t>
        <a:bodyPr/>
        <a:lstStyle/>
        <a:p>
          <a:endParaRPr lang="en-US"/>
        </a:p>
      </dgm:t>
    </dgm:pt>
    <dgm:pt modelId="{889FFCF9-3C03-4D3E-88D4-7155EDFC7022}">
      <dgm:prSet/>
      <dgm:spPr/>
      <dgm:t>
        <a:bodyPr/>
        <a:lstStyle/>
        <a:p>
          <a:r>
            <a:rPr lang="en-US"/>
            <a:t>4. Rameshwar Yadav</a:t>
          </a:r>
        </a:p>
      </dgm:t>
    </dgm:pt>
    <dgm:pt modelId="{3DBA4523-733E-4FB1-91F7-D8A9383B752D}" type="parTrans" cxnId="{299B97E5-32A6-46CB-AAE8-A31C5964752D}">
      <dgm:prSet/>
      <dgm:spPr/>
      <dgm:t>
        <a:bodyPr/>
        <a:lstStyle/>
        <a:p>
          <a:endParaRPr lang="en-US"/>
        </a:p>
      </dgm:t>
    </dgm:pt>
    <dgm:pt modelId="{0403BEEF-EF5D-47D9-86C0-D9765A113A05}" type="sibTrans" cxnId="{299B97E5-32A6-46CB-AAE8-A31C5964752D}">
      <dgm:prSet/>
      <dgm:spPr/>
      <dgm:t>
        <a:bodyPr/>
        <a:lstStyle/>
        <a:p>
          <a:endParaRPr lang="en-US"/>
        </a:p>
      </dgm:t>
    </dgm:pt>
    <dgm:pt modelId="{0F1DF97B-A7E2-4ACA-B9ED-E80147ED0AC5}">
      <dgm:prSet/>
      <dgm:spPr/>
      <dgm:t>
        <a:bodyPr/>
        <a:lstStyle/>
        <a:p>
          <a:r>
            <a:rPr lang="en-US" dirty="0"/>
            <a:t>5.Kailash Tanniru</a:t>
          </a:r>
        </a:p>
      </dgm:t>
    </dgm:pt>
    <dgm:pt modelId="{F89ACC9C-03A5-45CB-9BEA-C2EF8AAAD927}" type="parTrans" cxnId="{1E83FF25-1B67-4AC3-BC24-BE7B45CD2546}">
      <dgm:prSet/>
      <dgm:spPr/>
      <dgm:t>
        <a:bodyPr/>
        <a:lstStyle/>
        <a:p>
          <a:endParaRPr lang="en-US"/>
        </a:p>
      </dgm:t>
    </dgm:pt>
    <dgm:pt modelId="{9DEE440E-B78B-4964-A06E-1353499759D8}" type="sibTrans" cxnId="{1E83FF25-1B67-4AC3-BC24-BE7B45CD2546}">
      <dgm:prSet/>
      <dgm:spPr/>
      <dgm:t>
        <a:bodyPr/>
        <a:lstStyle/>
        <a:p>
          <a:endParaRPr lang="en-US"/>
        </a:p>
      </dgm:t>
    </dgm:pt>
    <dgm:pt modelId="{D9DFD05F-7C80-4D43-A654-873371F009E6}">
      <dgm:prSet/>
      <dgm:spPr/>
      <dgm:t>
        <a:bodyPr/>
        <a:lstStyle/>
        <a:p>
          <a:r>
            <a:rPr lang="en-US"/>
            <a:t>6. Siddhanth Agarwal</a:t>
          </a:r>
        </a:p>
      </dgm:t>
    </dgm:pt>
    <dgm:pt modelId="{3BB620F9-CE8C-4B68-88F0-C76124DAA24E}" type="parTrans" cxnId="{EC78E8B7-E5AF-4B59-ADD4-2A9A6B948509}">
      <dgm:prSet/>
      <dgm:spPr/>
      <dgm:t>
        <a:bodyPr/>
        <a:lstStyle/>
        <a:p>
          <a:endParaRPr lang="en-US"/>
        </a:p>
      </dgm:t>
    </dgm:pt>
    <dgm:pt modelId="{99B89362-340E-4DC0-A672-5E001054D901}" type="sibTrans" cxnId="{EC78E8B7-E5AF-4B59-ADD4-2A9A6B948509}">
      <dgm:prSet/>
      <dgm:spPr/>
      <dgm:t>
        <a:bodyPr/>
        <a:lstStyle/>
        <a:p>
          <a:endParaRPr lang="en-US"/>
        </a:p>
      </dgm:t>
    </dgm:pt>
    <dgm:pt modelId="{A1F3ADB4-DDA8-494A-A771-655C5DE5638C}" type="pres">
      <dgm:prSet presAssocID="{3849EB13-0CDB-4ECC-803B-D2365AED79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CEA8F5-AC54-4FDE-8C7F-1CE5CD246184}" type="pres">
      <dgm:prSet presAssocID="{0C213002-9CA2-47F2-AB5E-016F5214A66C}" presName="hierRoot1" presStyleCnt="0"/>
      <dgm:spPr/>
    </dgm:pt>
    <dgm:pt modelId="{4EA25E58-4198-4D7A-82E9-9FE5B3F4A198}" type="pres">
      <dgm:prSet presAssocID="{0C213002-9CA2-47F2-AB5E-016F5214A66C}" presName="composite" presStyleCnt="0"/>
      <dgm:spPr/>
    </dgm:pt>
    <dgm:pt modelId="{68416A4B-718A-4156-9853-88E1CDB707D1}" type="pres">
      <dgm:prSet presAssocID="{0C213002-9CA2-47F2-AB5E-016F5214A66C}" presName="background" presStyleLbl="node0" presStyleIdx="0" presStyleCnt="5"/>
      <dgm:spPr/>
    </dgm:pt>
    <dgm:pt modelId="{31134DD0-3606-4842-9988-E3A7CBF76DB6}" type="pres">
      <dgm:prSet presAssocID="{0C213002-9CA2-47F2-AB5E-016F5214A66C}" presName="text" presStyleLbl="fgAcc0" presStyleIdx="0" presStyleCnt="5" custLinFactNeighborX="-11556" custLinFactNeighborY="2439">
        <dgm:presLayoutVars>
          <dgm:chPref val="3"/>
        </dgm:presLayoutVars>
      </dgm:prSet>
      <dgm:spPr/>
    </dgm:pt>
    <dgm:pt modelId="{63B89C64-636F-4CE3-8009-943600500C84}" type="pres">
      <dgm:prSet presAssocID="{0C213002-9CA2-47F2-AB5E-016F5214A66C}" presName="hierChild2" presStyleCnt="0"/>
      <dgm:spPr/>
    </dgm:pt>
    <dgm:pt modelId="{68261F09-D33D-43E1-BD2B-38A8BEE768F4}" type="pres">
      <dgm:prSet presAssocID="{65234CCE-F5C5-414E-9A3C-5CE22FB2F0C1}" presName="Name10" presStyleLbl="parChTrans1D2" presStyleIdx="0" presStyleCnt="1"/>
      <dgm:spPr/>
    </dgm:pt>
    <dgm:pt modelId="{71F101DB-B397-4260-A18C-FDF68859F093}" type="pres">
      <dgm:prSet presAssocID="{877C83E0-91D1-4003-A4D1-56FA988D3C06}" presName="hierRoot2" presStyleCnt="0"/>
      <dgm:spPr/>
    </dgm:pt>
    <dgm:pt modelId="{942ABBD8-B084-4E65-BD58-2C716DCF553D}" type="pres">
      <dgm:prSet presAssocID="{877C83E0-91D1-4003-A4D1-56FA988D3C06}" presName="composite2" presStyleCnt="0"/>
      <dgm:spPr/>
    </dgm:pt>
    <dgm:pt modelId="{B3197D31-3061-4E9E-8BD7-FA9EB1486EAC}" type="pres">
      <dgm:prSet presAssocID="{877C83E0-91D1-4003-A4D1-56FA988D3C06}" presName="background2" presStyleLbl="node2" presStyleIdx="0" presStyleCnt="1"/>
      <dgm:spPr/>
    </dgm:pt>
    <dgm:pt modelId="{0A384F26-931E-4C24-A4F0-11B4425E7240}" type="pres">
      <dgm:prSet presAssocID="{877C83E0-91D1-4003-A4D1-56FA988D3C06}" presName="text2" presStyleLbl="fgAcc2" presStyleIdx="0" presStyleCnt="1" custLinFactX="10487" custLinFactY="-47646" custLinFactNeighborX="100000" custLinFactNeighborY="-100000">
        <dgm:presLayoutVars>
          <dgm:chPref val="3"/>
        </dgm:presLayoutVars>
      </dgm:prSet>
      <dgm:spPr/>
    </dgm:pt>
    <dgm:pt modelId="{7663B437-B987-4EC9-A50C-ED320AA50A79}" type="pres">
      <dgm:prSet presAssocID="{877C83E0-91D1-4003-A4D1-56FA988D3C06}" presName="hierChild3" presStyleCnt="0"/>
      <dgm:spPr/>
    </dgm:pt>
    <dgm:pt modelId="{69955E9E-8F37-4AFA-AA27-3478936B9FFE}" type="pres">
      <dgm:prSet presAssocID="{1CE34D13-2C0E-4CEA-873B-CAF0CCA7C16A}" presName="hierRoot1" presStyleCnt="0"/>
      <dgm:spPr/>
    </dgm:pt>
    <dgm:pt modelId="{7ADE9C69-6291-4354-A862-BA7855FAAF6D}" type="pres">
      <dgm:prSet presAssocID="{1CE34D13-2C0E-4CEA-873B-CAF0CCA7C16A}" presName="composite" presStyleCnt="0"/>
      <dgm:spPr/>
    </dgm:pt>
    <dgm:pt modelId="{A946AD80-18A6-4CA8-8B38-C0CE778BB3AF}" type="pres">
      <dgm:prSet presAssocID="{1CE34D13-2C0E-4CEA-873B-CAF0CCA7C16A}" presName="background" presStyleLbl="node0" presStyleIdx="1" presStyleCnt="5"/>
      <dgm:spPr/>
    </dgm:pt>
    <dgm:pt modelId="{BCBD7DC8-927D-4632-A006-3B74AEF40B79}" type="pres">
      <dgm:prSet presAssocID="{1CE34D13-2C0E-4CEA-873B-CAF0CCA7C16A}" presName="text" presStyleLbl="fgAcc0" presStyleIdx="1" presStyleCnt="5" custLinFactX="9446" custLinFactNeighborX="100000" custLinFactNeighborY="-451">
        <dgm:presLayoutVars>
          <dgm:chPref val="3"/>
        </dgm:presLayoutVars>
      </dgm:prSet>
      <dgm:spPr/>
    </dgm:pt>
    <dgm:pt modelId="{52B0B712-31F8-4946-B4B7-E1ACE1C7E767}" type="pres">
      <dgm:prSet presAssocID="{1CE34D13-2C0E-4CEA-873B-CAF0CCA7C16A}" presName="hierChild2" presStyleCnt="0"/>
      <dgm:spPr/>
    </dgm:pt>
    <dgm:pt modelId="{F4124050-C80D-49FB-B815-36096B481B08}" type="pres">
      <dgm:prSet presAssocID="{889FFCF9-3C03-4D3E-88D4-7155EDFC7022}" presName="hierRoot1" presStyleCnt="0"/>
      <dgm:spPr/>
    </dgm:pt>
    <dgm:pt modelId="{9AEFF626-04FA-4C11-B58D-3B5D712D2B5A}" type="pres">
      <dgm:prSet presAssocID="{889FFCF9-3C03-4D3E-88D4-7155EDFC7022}" presName="composite" presStyleCnt="0"/>
      <dgm:spPr/>
    </dgm:pt>
    <dgm:pt modelId="{1BDBBFFA-3FE2-4AFA-BCB4-CA810CB83A2C}" type="pres">
      <dgm:prSet presAssocID="{889FFCF9-3C03-4D3E-88D4-7155EDFC7022}" presName="background" presStyleLbl="node0" presStyleIdx="2" presStyleCnt="5"/>
      <dgm:spPr/>
    </dgm:pt>
    <dgm:pt modelId="{4F4B2C5C-A2E3-43DF-819B-DD4AEA9C352B}" type="pres">
      <dgm:prSet presAssocID="{889FFCF9-3C03-4D3E-88D4-7155EDFC7022}" presName="text" presStyleLbl="fgAcc0" presStyleIdx="2" presStyleCnt="5" custLinFactX="6404" custLinFactNeighborX="100000" custLinFactNeighborY="-4140">
        <dgm:presLayoutVars>
          <dgm:chPref val="3"/>
        </dgm:presLayoutVars>
      </dgm:prSet>
      <dgm:spPr/>
    </dgm:pt>
    <dgm:pt modelId="{8D893F5E-1F4B-4E4A-BEE8-245FF4717276}" type="pres">
      <dgm:prSet presAssocID="{889FFCF9-3C03-4D3E-88D4-7155EDFC7022}" presName="hierChild2" presStyleCnt="0"/>
      <dgm:spPr/>
    </dgm:pt>
    <dgm:pt modelId="{3BB45136-3267-466D-AB96-466DC829EDFE}" type="pres">
      <dgm:prSet presAssocID="{0F1DF97B-A7E2-4ACA-B9ED-E80147ED0AC5}" presName="hierRoot1" presStyleCnt="0"/>
      <dgm:spPr/>
    </dgm:pt>
    <dgm:pt modelId="{4EE3C33E-EE7B-4A1E-BE37-3E21CB3103C8}" type="pres">
      <dgm:prSet presAssocID="{0F1DF97B-A7E2-4ACA-B9ED-E80147ED0AC5}" presName="composite" presStyleCnt="0"/>
      <dgm:spPr/>
    </dgm:pt>
    <dgm:pt modelId="{3E8C6A5F-C259-41D4-9815-A35B55295634}" type="pres">
      <dgm:prSet presAssocID="{0F1DF97B-A7E2-4ACA-B9ED-E80147ED0AC5}" presName="background" presStyleLbl="node0" presStyleIdx="3" presStyleCnt="5"/>
      <dgm:spPr/>
    </dgm:pt>
    <dgm:pt modelId="{765983B6-C928-4030-8833-B6905F673BF5}" type="pres">
      <dgm:prSet presAssocID="{0F1DF97B-A7E2-4ACA-B9ED-E80147ED0AC5}" presName="text" presStyleLbl="fgAcc0" presStyleIdx="3" presStyleCnt="5" custLinFactX="6454" custLinFactNeighborX="100000" custLinFactNeighborY="-451">
        <dgm:presLayoutVars>
          <dgm:chPref val="3"/>
        </dgm:presLayoutVars>
      </dgm:prSet>
      <dgm:spPr/>
    </dgm:pt>
    <dgm:pt modelId="{F80F6361-D2AE-4020-A9FD-05E210E933CE}" type="pres">
      <dgm:prSet presAssocID="{0F1DF97B-A7E2-4ACA-B9ED-E80147ED0AC5}" presName="hierChild2" presStyleCnt="0"/>
      <dgm:spPr/>
    </dgm:pt>
    <dgm:pt modelId="{DC8C4F6D-9980-4A19-8631-6DB35114894B}" type="pres">
      <dgm:prSet presAssocID="{D9DFD05F-7C80-4D43-A654-873371F009E6}" presName="hierRoot1" presStyleCnt="0"/>
      <dgm:spPr/>
    </dgm:pt>
    <dgm:pt modelId="{DDF541B1-D3E7-4107-83DB-F0649673F684}" type="pres">
      <dgm:prSet presAssocID="{D9DFD05F-7C80-4D43-A654-873371F009E6}" presName="composite" presStyleCnt="0"/>
      <dgm:spPr/>
    </dgm:pt>
    <dgm:pt modelId="{669FD5AD-71FE-4547-A812-58E9B1E4B957}" type="pres">
      <dgm:prSet presAssocID="{D9DFD05F-7C80-4D43-A654-873371F009E6}" presName="background" presStyleLbl="node0" presStyleIdx="4" presStyleCnt="5"/>
      <dgm:spPr/>
    </dgm:pt>
    <dgm:pt modelId="{6A037875-CD69-4E0B-82A2-EB8A6D003F71}" type="pres">
      <dgm:prSet presAssocID="{D9DFD05F-7C80-4D43-A654-873371F009E6}" presName="text" presStyleLbl="fgAcc0" presStyleIdx="4" presStyleCnt="5" custLinFactX="-200000" custLinFactY="53159" custLinFactNeighborX="-297775" custLinFactNeighborY="100000">
        <dgm:presLayoutVars>
          <dgm:chPref val="3"/>
        </dgm:presLayoutVars>
      </dgm:prSet>
      <dgm:spPr/>
    </dgm:pt>
    <dgm:pt modelId="{D9F15453-0E9A-47AA-82EF-95CA2E91087E}" type="pres">
      <dgm:prSet presAssocID="{D9DFD05F-7C80-4D43-A654-873371F009E6}" presName="hierChild2" presStyleCnt="0"/>
      <dgm:spPr/>
    </dgm:pt>
  </dgm:ptLst>
  <dgm:cxnLst>
    <dgm:cxn modelId="{4DD6F700-5095-42D5-BBD7-5B4A9BF3AE10}" type="presOf" srcId="{3849EB13-0CDB-4ECC-803B-D2365AED793B}" destId="{A1F3ADB4-DDA8-494A-A771-655C5DE5638C}" srcOrd="0" destOrd="0" presId="urn:microsoft.com/office/officeart/2005/8/layout/hierarchy1"/>
    <dgm:cxn modelId="{910AE00D-6B29-48B5-B196-2A33EB477D02}" srcId="{3849EB13-0CDB-4ECC-803B-D2365AED793B}" destId="{0C213002-9CA2-47F2-AB5E-016F5214A66C}" srcOrd="0" destOrd="0" parTransId="{0A527FDE-47C2-48D6-9161-8518B9548045}" sibTransId="{66B0726C-0E78-41AE-8107-3C26993AB8FC}"/>
    <dgm:cxn modelId="{1E83FF25-1B67-4AC3-BC24-BE7B45CD2546}" srcId="{3849EB13-0CDB-4ECC-803B-D2365AED793B}" destId="{0F1DF97B-A7E2-4ACA-B9ED-E80147ED0AC5}" srcOrd="3" destOrd="0" parTransId="{F89ACC9C-03A5-45CB-9BEA-C2EF8AAAD927}" sibTransId="{9DEE440E-B78B-4964-A06E-1353499759D8}"/>
    <dgm:cxn modelId="{130B033F-C566-4F70-96A3-8AB2F422D1A0}" type="presOf" srcId="{0F1DF97B-A7E2-4ACA-B9ED-E80147ED0AC5}" destId="{765983B6-C928-4030-8833-B6905F673BF5}" srcOrd="0" destOrd="0" presId="urn:microsoft.com/office/officeart/2005/8/layout/hierarchy1"/>
    <dgm:cxn modelId="{9DE56D5D-5BC5-417E-88D8-16DCFA38D1DD}" type="presOf" srcId="{1CE34D13-2C0E-4CEA-873B-CAF0CCA7C16A}" destId="{BCBD7DC8-927D-4632-A006-3B74AEF40B79}" srcOrd="0" destOrd="0" presId="urn:microsoft.com/office/officeart/2005/8/layout/hierarchy1"/>
    <dgm:cxn modelId="{D5352D41-141E-4C58-AD0E-1F51404CFD40}" type="presOf" srcId="{877C83E0-91D1-4003-A4D1-56FA988D3C06}" destId="{0A384F26-931E-4C24-A4F0-11B4425E7240}" srcOrd="0" destOrd="0" presId="urn:microsoft.com/office/officeart/2005/8/layout/hierarchy1"/>
    <dgm:cxn modelId="{838F5E6A-E6C9-4D8F-85F2-AE62F7C12457}" type="presOf" srcId="{65234CCE-F5C5-414E-9A3C-5CE22FB2F0C1}" destId="{68261F09-D33D-43E1-BD2B-38A8BEE768F4}" srcOrd="0" destOrd="0" presId="urn:microsoft.com/office/officeart/2005/8/layout/hierarchy1"/>
    <dgm:cxn modelId="{2230704C-418E-4A3E-B718-5191BA63663E}" srcId="{0C213002-9CA2-47F2-AB5E-016F5214A66C}" destId="{877C83E0-91D1-4003-A4D1-56FA988D3C06}" srcOrd="0" destOrd="0" parTransId="{65234CCE-F5C5-414E-9A3C-5CE22FB2F0C1}" sibTransId="{8F414CC5-5092-4F26-88E4-61B34B6EE0C7}"/>
    <dgm:cxn modelId="{6D63BD99-E4AF-4CF0-8E9A-777C912D94C1}" type="presOf" srcId="{0C213002-9CA2-47F2-AB5E-016F5214A66C}" destId="{31134DD0-3606-4842-9988-E3A7CBF76DB6}" srcOrd="0" destOrd="0" presId="urn:microsoft.com/office/officeart/2005/8/layout/hierarchy1"/>
    <dgm:cxn modelId="{261BC9B1-AAA9-4691-9CB3-3ACBE322624F}" type="presOf" srcId="{D9DFD05F-7C80-4D43-A654-873371F009E6}" destId="{6A037875-CD69-4E0B-82A2-EB8A6D003F71}" srcOrd="0" destOrd="0" presId="urn:microsoft.com/office/officeart/2005/8/layout/hierarchy1"/>
    <dgm:cxn modelId="{37F3B7B6-E877-4669-B918-706D027BB01C}" srcId="{3849EB13-0CDB-4ECC-803B-D2365AED793B}" destId="{1CE34D13-2C0E-4CEA-873B-CAF0CCA7C16A}" srcOrd="1" destOrd="0" parTransId="{0F7E004C-83D1-4989-BE0C-8EF37801FDDF}" sibTransId="{6623FBA1-2BD3-45E4-8066-2CBFF05243E8}"/>
    <dgm:cxn modelId="{EC78E8B7-E5AF-4B59-ADD4-2A9A6B948509}" srcId="{3849EB13-0CDB-4ECC-803B-D2365AED793B}" destId="{D9DFD05F-7C80-4D43-A654-873371F009E6}" srcOrd="4" destOrd="0" parTransId="{3BB620F9-CE8C-4B68-88F0-C76124DAA24E}" sibTransId="{99B89362-340E-4DC0-A672-5E001054D901}"/>
    <dgm:cxn modelId="{299B97E5-32A6-46CB-AAE8-A31C5964752D}" srcId="{3849EB13-0CDB-4ECC-803B-D2365AED793B}" destId="{889FFCF9-3C03-4D3E-88D4-7155EDFC7022}" srcOrd="2" destOrd="0" parTransId="{3DBA4523-733E-4FB1-91F7-D8A9383B752D}" sibTransId="{0403BEEF-EF5D-47D9-86C0-D9765A113A05}"/>
    <dgm:cxn modelId="{4BB88BF1-0F17-4E10-8626-DA6F2889A17A}" type="presOf" srcId="{889FFCF9-3C03-4D3E-88D4-7155EDFC7022}" destId="{4F4B2C5C-A2E3-43DF-819B-DD4AEA9C352B}" srcOrd="0" destOrd="0" presId="urn:microsoft.com/office/officeart/2005/8/layout/hierarchy1"/>
    <dgm:cxn modelId="{64AE643D-0FC4-4659-A979-3502D6E406C2}" type="presParOf" srcId="{A1F3ADB4-DDA8-494A-A771-655C5DE5638C}" destId="{8FCEA8F5-AC54-4FDE-8C7F-1CE5CD246184}" srcOrd="0" destOrd="0" presId="urn:microsoft.com/office/officeart/2005/8/layout/hierarchy1"/>
    <dgm:cxn modelId="{E2CBBCE7-B012-47C7-B9F7-9580FE5DB159}" type="presParOf" srcId="{8FCEA8F5-AC54-4FDE-8C7F-1CE5CD246184}" destId="{4EA25E58-4198-4D7A-82E9-9FE5B3F4A198}" srcOrd="0" destOrd="0" presId="urn:microsoft.com/office/officeart/2005/8/layout/hierarchy1"/>
    <dgm:cxn modelId="{020D5B38-C769-41C7-A339-975850F7D58C}" type="presParOf" srcId="{4EA25E58-4198-4D7A-82E9-9FE5B3F4A198}" destId="{68416A4B-718A-4156-9853-88E1CDB707D1}" srcOrd="0" destOrd="0" presId="urn:microsoft.com/office/officeart/2005/8/layout/hierarchy1"/>
    <dgm:cxn modelId="{3F8F0522-4256-4ED6-959D-99D8716D33D5}" type="presParOf" srcId="{4EA25E58-4198-4D7A-82E9-9FE5B3F4A198}" destId="{31134DD0-3606-4842-9988-E3A7CBF76DB6}" srcOrd="1" destOrd="0" presId="urn:microsoft.com/office/officeart/2005/8/layout/hierarchy1"/>
    <dgm:cxn modelId="{9283807A-5E1B-43A4-BEB6-EC417D9144BC}" type="presParOf" srcId="{8FCEA8F5-AC54-4FDE-8C7F-1CE5CD246184}" destId="{63B89C64-636F-4CE3-8009-943600500C84}" srcOrd="1" destOrd="0" presId="urn:microsoft.com/office/officeart/2005/8/layout/hierarchy1"/>
    <dgm:cxn modelId="{8551C31E-5CBE-4E3E-B8CB-0025F3FE8522}" type="presParOf" srcId="{63B89C64-636F-4CE3-8009-943600500C84}" destId="{68261F09-D33D-43E1-BD2B-38A8BEE768F4}" srcOrd="0" destOrd="0" presId="urn:microsoft.com/office/officeart/2005/8/layout/hierarchy1"/>
    <dgm:cxn modelId="{31B79B05-534C-4AA2-9188-7DB973610CB7}" type="presParOf" srcId="{63B89C64-636F-4CE3-8009-943600500C84}" destId="{71F101DB-B397-4260-A18C-FDF68859F093}" srcOrd="1" destOrd="0" presId="urn:microsoft.com/office/officeart/2005/8/layout/hierarchy1"/>
    <dgm:cxn modelId="{385F48ED-151A-406C-B2A3-E6C6A10D9521}" type="presParOf" srcId="{71F101DB-B397-4260-A18C-FDF68859F093}" destId="{942ABBD8-B084-4E65-BD58-2C716DCF553D}" srcOrd="0" destOrd="0" presId="urn:microsoft.com/office/officeart/2005/8/layout/hierarchy1"/>
    <dgm:cxn modelId="{367DB925-682F-44E5-ADDE-DBF9EAAB9FAF}" type="presParOf" srcId="{942ABBD8-B084-4E65-BD58-2C716DCF553D}" destId="{B3197D31-3061-4E9E-8BD7-FA9EB1486EAC}" srcOrd="0" destOrd="0" presId="urn:microsoft.com/office/officeart/2005/8/layout/hierarchy1"/>
    <dgm:cxn modelId="{2DFB14C3-514D-4444-AFCA-C900EB69733A}" type="presParOf" srcId="{942ABBD8-B084-4E65-BD58-2C716DCF553D}" destId="{0A384F26-931E-4C24-A4F0-11B4425E7240}" srcOrd="1" destOrd="0" presId="urn:microsoft.com/office/officeart/2005/8/layout/hierarchy1"/>
    <dgm:cxn modelId="{DF04234D-EA18-4CBA-91C6-B75C2B05C65C}" type="presParOf" srcId="{71F101DB-B397-4260-A18C-FDF68859F093}" destId="{7663B437-B987-4EC9-A50C-ED320AA50A79}" srcOrd="1" destOrd="0" presId="urn:microsoft.com/office/officeart/2005/8/layout/hierarchy1"/>
    <dgm:cxn modelId="{3F37A487-77B9-4674-A298-CA2802D0A13B}" type="presParOf" srcId="{A1F3ADB4-DDA8-494A-A771-655C5DE5638C}" destId="{69955E9E-8F37-4AFA-AA27-3478936B9FFE}" srcOrd="1" destOrd="0" presId="urn:microsoft.com/office/officeart/2005/8/layout/hierarchy1"/>
    <dgm:cxn modelId="{B02224AE-43F2-43B8-B129-D7DFBC3033E7}" type="presParOf" srcId="{69955E9E-8F37-4AFA-AA27-3478936B9FFE}" destId="{7ADE9C69-6291-4354-A862-BA7855FAAF6D}" srcOrd="0" destOrd="0" presId="urn:microsoft.com/office/officeart/2005/8/layout/hierarchy1"/>
    <dgm:cxn modelId="{4F375F5C-3C6E-4939-9A2B-A480F2D0E998}" type="presParOf" srcId="{7ADE9C69-6291-4354-A862-BA7855FAAF6D}" destId="{A946AD80-18A6-4CA8-8B38-C0CE778BB3AF}" srcOrd="0" destOrd="0" presId="urn:microsoft.com/office/officeart/2005/8/layout/hierarchy1"/>
    <dgm:cxn modelId="{E0C0D8CA-792E-40B5-98D6-411617A94A7B}" type="presParOf" srcId="{7ADE9C69-6291-4354-A862-BA7855FAAF6D}" destId="{BCBD7DC8-927D-4632-A006-3B74AEF40B79}" srcOrd="1" destOrd="0" presId="urn:microsoft.com/office/officeart/2005/8/layout/hierarchy1"/>
    <dgm:cxn modelId="{7506AC7D-6A5E-4BAF-9BA1-C585755CACB3}" type="presParOf" srcId="{69955E9E-8F37-4AFA-AA27-3478936B9FFE}" destId="{52B0B712-31F8-4946-B4B7-E1ACE1C7E767}" srcOrd="1" destOrd="0" presId="urn:microsoft.com/office/officeart/2005/8/layout/hierarchy1"/>
    <dgm:cxn modelId="{DBA2DDBB-6A2B-413B-A82B-5B8EEEBB7EEB}" type="presParOf" srcId="{A1F3ADB4-DDA8-494A-A771-655C5DE5638C}" destId="{F4124050-C80D-49FB-B815-36096B481B08}" srcOrd="2" destOrd="0" presId="urn:microsoft.com/office/officeart/2005/8/layout/hierarchy1"/>
    <dgm:cxn modelId="{A8FDE13E-9FBE-4A89-A08C-F01A6F4051DD}" type="presParOf" srcId="{F4124050-C80D-49FB-B815-36096B481B08}" destId="{9AEFF626-04FA-4C11-B58D-3B5D712D2B5A}" srcOrd="0" destOrd="0" presId="urn:microsoft.com/office/officeart/2005/8/layout/hierarchy1"/>
    <dgm:cxn modelId="{A59B65BF-2019-4C4A-B9EA-A67C60CC0085}" type="presParOf" srcId="{9AEFF626-04FA-4C11-B58D-3B5D712D2B5A}" destId="{1BDBBFFA-3FE2-4AFA-BCB4-CA810CB83A2C}" srcOrd="0" destOrd="0" presId="urn:microsoft.com/office/officeart/2005/8/layout/hierarchy1"/>
    <dgm:cxn modelId="{EFD290CB-E333-4692-84A2-8D9179AA14C6}" type="presParOf" srcId="{9AEFF626-04FA-4C11-B58D-3B5D712D2B5A}" destId="{4F4B2C5C-A2E3-43DF-819B-DD4AEA9C352B}" srcOrd="1" destOrd="0" presId="urn:microsoft.com/office/officeart/2005/8/layout/hierarchy1"/>
    <dgm:cxn modelId="{2DD00093-9CF7-4127-B72E-DE3D531A2811}" type="presParOf" srcId="{F4124050-C80D-49FB-B815-36096B481B08}" destId="{8D893F5E-1F4B-4E4A-BEE8-245FF4717276}" srcOrd="1" destOrd="0" presId="urn:microsoft.com/office/officeart/2005/8/layout/hierarchy1"/>
    <dgm:cxn modelId="{1B81618F-4860-49A5-B6DC-878BB84E615B}" type="presParOf" srcId="{A1F3ADB4-DDA8-494A-A771-655C5DE5638C}" destId="{3BB45136-3267-466D-AB96-466DC829EDFE}" srcOrd="3" destOrd="0" presId="urn:microsoft.com/office/officeart/2005/8/layout/hierarchy1"/>
    <dgm:cxn modelId="{55A1FF44-61E0-4DF0-8F1E-0B4067CC43F8}" type="presParOf" srcId="{3BB45136-3267-466D-AB96-466DC829EDFE}" destId="{4EE3C33E-EE7B-4A1E-BE37-3E21CB3103C8}" srcOrd="0" destOrd="0" presId="urn:microsoft.com/office/officeart/2005/8/layout/hierarchy1"/>
    <dgm:cxn modelId="{058BB32F-1A58-4CE0-BAB6-326C5D40E95B}" type="presParOf" srcId="{4EE3C33E-EE7B-4A1E-BE37-3E21CB3103C8}" destId="{3E8C6A5F-C259-41D4-9815-A35B55295634}" srcOrd="0" destOrd="0" presId="urn:microsoft.com/office/officeart/2005/8/layout/hierarchy1"/>
    <dgm:cxn modelId="{1763D44C-221A-472D-B3D0-4DC48F3429A7}" type="presParOf" srcId="{4EE3C33E-EE7B-4A1E-BE37-3E21CB3103C8}" destId="{765983B6-C928-4030-8833-B6905F673BF5}" srcOrd="1" destOrd="0" presId="urn:microsoft.com/office/officeart/2005/8/layout/hierarchy1"/>
    <dgm:cxn modelId="{170E3EAE-8694-4476-8486-1ADD52676EF5}" type="presParOf" srcId="{3BB45136-3267-466D-AB96-466DC829EDFE}" destId="{F80F6361-D2AE-4020-A9FD-05E210E933CE}" srcOrd="1" destOrd="0" presId="urn:microsoft.com/office/officeart/2005/8/layout/hierarchy1"/>
    <dgm:cxn modelId="{2FC9A0FA-3A57-4D71-82D4-03B5FD10CEF9}" type="presParOf" srcId="{A1F3ADB4-DDA8-494A-A771-655C5DE5638C}" destId="{DC8C4F6D-9980-4A19-8631-6DB35114894B}" srcOrd="4" destOrd="0" presId="urn:microsoft.com/office/officeart/2005/8/layout/hierarchy1"/>
    <dgm:cxn modelId="{C98D9206-4815-41D6-AE69-3503A6DE91E4}" type="presParOf" srcId="{DC8C4F6D-9980-4A19-8631-6DB35114894B}" destId="{DDF541B1-D3E7-4107-83DB-F0649673F684}" srcOrd="0" destOrd="0" presId="urn:microsoft.com/office/officeart/2005/8/layout/hierarchy1"/>
    <dgm:cxn modelId="{6590D9CB-D296-45C2-BC4F-AE655FD65D3B}" type="presParOf" srcId="{DDF541B1-D3E7-4107-83DB-F0649673F684}" destId="{669FD5AD-71FE-4547-A812-58E9B1E4B957}" srcOrd="0" destOrd="0" presId="urn:microsoft.com/office/officeart/2005/8/layout/hierarchy1"/>
    <dgm:cxn modelId="{B325034E-7360-4840-ADB2-9845CA25F1E8}" type="presParOf" srcId="{DDF541B1-D3E7-4107-83DB-F0649673F684}" destId="{6A037875-CD69-4E0B-82A2-EB8A6D003F71}" srcOrd="1" destOrd="0" presId="urn:microsoft.com/office/officeart/2005/8/layout/hierarchy1"/>
    <dgm:cxn modelId="{70F0A599-9D2F-4A1D-9BA8-A8CB28B183CB}" type="presParOf" srcId="{DC8C4F6D-9980-4A19-8631-6DB35114894B}" destId="{D9F15453-0E9A-47AA-82EF-95CA2E9108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C2A4A-B8EA-48A0-BA73-4EFD58530D3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9D5FD-EF77-4DBA-A7FC-6B9B99D317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View/Update Profile</a:t>
          </a:r>
        </a:p>
      </dgm:t>
    </dgm:pt>
    <dgm:pt modelId="{F88D2A08-8E0B-4169-B4DC-6ACA65668D35}" type="parTrans" cxnId="{2DB71D5B-293A-41E5-82FE-083FF21B5311}">
      <dgm:prSet/>
      <dgm:spPr/>
      <dgm:t>
        <a:bodyPr/>
        <a:lstStyle/>
        <a:p>
          <a:endParaRPr lang="en-US"/>
        </a:p>
      </dgm:t>
    </dgm:pt>
    <dgm:pt modelId="{3E82B9AB-9BA9-4055-BCFB-5F987F904589}" type="sibTrans" cxnId="{2DB71D5B-293A-41E5-82FE-083FF21B5311}">
      <dgm:prSet/>
      <dgm:spPr/>
      <dgm:t>
        <a:bodyPr/>
        <a:lstStyle/>
        <a:p>
          <a:endParaRPr lang="en-US"/>
        </a:p>
      </dgm:t>
    </dgm:pt>
    <dgm:pt modelId="{0842FF71-BB5F-457E-A9CC-1BDD9BFC4E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View Account Detail</a:t>
          </a:r>
        </a:p>
      </dgm:t>
    </dgm:pt>
    <dgm:pt modelId="{915424F7-9F14-4102-BC66-F5F001CF89BE}" type="parTrans" cxnId="{9756AD8F-18D3-4E61-83A0-6A70FCFCA391}">
      <dgm:prSet/>
      <dgm:spPr/>
      <dgm:t>
        <a:bodyPr/>
        <a:lstStyle/>
        <a:p>
          <a:endParaRPr lang="en-US"/>
        </a:p>
      </dgm:t>
    </dgm:pt>
    <dgm:pt modelId="{4FC4BCC5-2C3F-46C7-B576-E9F0ECD91A88}" type="sibTrans" cxnId="{9756AD8F-18D3-4E61-83A0-6A70FCFCA391}">
      <dgm:prSet/>
      <dgm:spPr/>
      <dgm:t>
        <a:bodyPr/>
        <a:lstStyle/>
        <a:p>
          <a:endParaRPr lang="en-US"/>
        </a:p>
      </dgm:t>
    </dgm:pt>
    <dgm:pt modelId="{1C901356-63CD-4BF0-AD53-67380202DD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View Loan Status</a:t>
          </a:r>
        </a:p>
      </dgm:t>
    </dgm:pt>
    <dgm:pt modelId="{75F25AC8-66BA-480E-BCF1-230B01B14689}" type="parTrans" cxnId="{E6B5573E-A3EB-4D6C-A216-01F571D2A7EB}">
      <dgm:prSet/>
      <dgm:spPr/>
      <dgm:t>
        <a:bodyPr/>
        <a:lstStyle/>
        <a:p>
          <a:endParaRPr lang="en-US"/>
        </a:p>
      </dgm:t>
    </dgm:pt>
    <dgm:pt modelId="{8646C81B-55B6-41E9-8010-F10CEE09E75E}" type="sibTrans" cxnId="{E6B5573E-A3EB-4D6C-A216-01F571D2A7EB}">
      <dgm:prSet/>
      <dgm:spPr/>
      <dgm:t>
        <a:bodyPr/>
        <a:lstStyle/>
        <a:p>
          <a:endParaRPr lang="en-US"/>
        </a:p>
      </dgm:t>
    </dgm:pt>
    <dgm:pt modelId="{C61163B2-30DE-4349-BC00-A1A25CBF3E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Transfer Money</a:t>
          </a:r>
        </a:p>
      </dgm:t>
    </dgm:pt>
    <dgm:pt modelId="{6D319DA9-9A32-47CE-9551-B5200E7148D6}" type="parTrans" cxnId="{3ECA4CFC-21A2-476A-A45B-A3BC718D7C9A}">
      <dgm:prSet/>
      <dgm:spPr/>
      <dgm:t>
        <a:bodyPr/>
        <a:lstStyle/>
        <a:p>
          <a:endParaRPr lang="en-US"/>
        </a:p>
      </dgm:t>
    </dgm:pt>
    <dgm:pt modelId="{5493906A-86FD-44FC-8CE8-CA757EB784B5}" type="sibTrans" cxnId="{3ECA4CFC-21A2-476A-A45B-A3BC718D7C9A}">
      <dgm:prSet/>
      <dgm:spPr/>
      <dgm:t>
        <a:bodyPr/>
        <a:lstStyle/>
        <a:p>
          <a:endParaRPr lang="en-US"/>
        </a:p>
      </dgm:t>
    </dgm:pt>
    <dgm:pt modelId="{2FAE8AF3-5745-4D8D-B363-7F34B49B7A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Logout</a:t>
          </a:r>
        </a:p>
      </dgm:t>
    </dgm:pt>
    <dgm:pt modelId="{D052AFBB-6795-4244-8562-B7199F8AB84A}" type="parTrans" cxnId="{B41B799B-91FF-439F-A313-3A72DA3DE923}">
      <dgm:prSet/>
      <dgm:spPr/>
      <dgm:t>
        <a:bodyPr/>
        <a:lstStyle/>
        <a:p>
          <a:endParaRPr lang="en-US"/>
        </a:p>
      </dgm:t>
    </dgm:pt>
    <dgm:pt modelId="{18B241BE-B212-4FDB-A695-6BC453984419}" type="sibTrans" cxnId="{B41B799B-91FF-439F-A313-3A72DA3DE923}">
      <dgm:prSet/>
      <dgm:spPr/>
      <dgm:t>
        <a:bodyPr/>
        <a:lstStyle/>
        <a:p>
          <a:endParaRPr lang="en-US"/>
        </a:p>
      </dgm:t>
    </dgm:pt>
    <dgm:pt modelId="{099E1F68-39D9-4C4E-98D9-76A2C722B94C}" type="pres">
      <dgm:prSet presAssocID="{6CAC2A4A-B8EA-48A0-BA73-4EFD58530D38}" presName="root" presStyleCnt="0">
        <dgm:presLayoutVars>
          <dgm:dir/>
          <dgm:resizeHandles val="exact"/>
        </dgm:presLayoutVars>
      </dgm:prSet>
      <dgm:spPr/>
    </dgm:pt>
    <dgm:pt modelId="{4BD069F5-29C9-4BAE-9E9F-30E39917E777}" type="pres">
      <dgm:prSet presAssocID="{9EB9D5FD-EF77-4DBA-A7FC-6B9B99D3173D}" presName="compNode" presStyleCnt="0"/>
      <dgm:spPr/>
    </dgm:pt>
    <dgm:pt modelId="{6C987AB5-3BBC-4CB7-9EAA-7A2DACAE2D05}" type="pres">
      <dgm:prSet presAssocID="{9EB9D5FD-EF77-4DBA-A7FC-6B9B99D3173D}" presName="iconBgRect" presStyleLbl="bgShp" presStyleIdx="0" presStyleCnt="5"/>
      <dgm:spPr/>
    </dgm:pt>
    <dgm:pt modelId="{5832434F-7C88-4914-9477-A75C1351A1D1}" type="pres">
      <dgm:prSet presAssocID="{9EB9D5FD-EF77-4DBA-A7FC-6B9B99D317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BD74666-7735-4F79-A52D-96CA7D968C02}" type="pres">
      <dgm:prSet presAssocID="{9EB9D5FD-EF77-4DBA-A7FC-6B9B99D3173D}" presName="spaceRect" presStyleCnt="0"/>
      <dgm:spPr/>
    </dgm:pt>
    <dgm:pt modelId="{20AC5D51-18D1-4410-B8FB-DE2816925AB6}" type="pres">
      <dgm:prSet presAssocID="{9EB9D5FD-EF77-4DBA-A7FC-6B9B99D3173D}" presName="textRect" presStyleLbl="revTx" presStyleIdx="0" presStyleCnt="5">
        <dgm:presLayoutVars>
          <dgm:chMax val="1"/>
          <dgm:chPref val="1"/>
        </dgm:presLayoutVars>
      </dgm:prSet>
      <dgm:spPr/>
    </dgm:pt>
    <dgm:pt modelId="{8E9F3AD0-952D-4B45-BA22-CC6ABFA26809}" type="pres">
      <dgm:prSet presAssocID="{3E82B9AB-9BA9-4055-BCFB-5F987F904589}" presName="sibTrans" presStyleCnt="0"/>
      <dgm:spPr/>
    </dgm:pt>
    <dgm:pt modelId="{2362B893-94F6-451A-9054-8A048D54A9DE}" type="pres">
      <dgm:prSet presAssocID="{0842FF71-BB5F-457E-A9CC-1BDD9BFC4E16}" presName="compNode" presStyleCnt="0"/>
      <dgm:spPr/>
    </dgm:pt>
    <dgm:pt modelId="{0BFF07DD-57F5-45FE-9452-8B784D5E23D9}" type="pres">
      <dgm:prSet presAssocID="{0842FF71-BB5F-457E-A9CC-1BDD9BFC4E16}" presName="iconBgRect" presStyleLbl="bgShp" presStyleIdx="1" presStyleCnt="5"/>
      <dgm:spPr/>
    </dgm:pt>
    <dgm:pt modelId="{1DB19E6E-4413-4D24-91C2-2739556D8077}" type="pres">
      <dgm:prSet presAssocID="{0842FF71-BB5F-457E-A9CC-1BDD9BFC4E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0E230CA-CAF3-40F1-812E-93203F699ACA}" type="pres">
      <dgm:prSet presAssocID="{0842FF71-BB5F-457E-A9CC-1BDD9BFC4E16}" presName="spaceRect" presStyleCnt="0"/>
      <dgm:spPr/>
    </dgm:pt>
    <dgm:pt modelId="{648ABC52-BBA7-43A4-A542-0B21994C0A80}" type="pres">
      <dgm:prSet presAssocID="{0842FF71-BB5F-457E-A9CC-1BDD9BFC4E16}" presName="textRect" presStyleLbl="revTx" presStyleIdx="1" presStyleCnt="5">
        <dgm:presLayoutVars>
          <dgm:chMax val="1"/>
          <dgm:chPref val="1"/>
        </dgm:presLayoutVars>
      </dgm:prSet>
      <dgm:spPr/>
    </dgm:pt>
    <dgm:pt modelId="{0C71FDAB-2ECA-4EAF-872A-E3DE480C19D8}" type="pres">
      <dgm:prSet presAssocID="{4FC4BCC5-2C3F-46C7-B576-E9F0ECD91A88}" presName="sibTrans" presStyleCnt="0"/>
      <dgm:spPr/>
    </dgm:pt>
    <dgm:pt modelId="{101A2B0C-BB9E-4DFC-B88D-D304880EA5D1}" type="pres">
      <dgm:prSet presAssocID="{1C901356-63CD-4BF0-AD53-67380202DDF9}" presName="compNode" presStyleCnt="0"/>
      <dgm:spPr/>
    </dgm:pt>
    <dgm:pt modelId="{1148673A-C8D0-4415-B13F-C06EE8704139}" type="pres">
      <dgm:prSet presAssocID="{1C901356-63CD-4BF0-AD53-67380202DDF9}" presName="iconBgRect" presStyleLbl="bgShp" presStyleIdx="2" presStyleCnt="5"/>
      <dgm:spPr/>
    </dgm:pt>
    <dgm:pt modelId="{F147C7F3-42D6-4876-B668-D7D156314F8C}" type="pres">
      <dgm:prSet presAssocID="{1C901356-63CD-4BF0-AD53-67380202DD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42BFD-30BA-4A00-8600-3C9B00FB0BB3}" type="pres">
      <dgm:prSet presAssocID="{1C901356-63CD-4BF0-AD53-67380202DDF9}" presName="spaceRect" presStyleCnt="0"/>
      <dgm:spPr/>
    </dgm:pt>
    <dgm:pt modelId="{6D821D0C-71C3-497B-A0C2-08735B0F99B6}" type="pres">
      <dgm:prSet presAssocID="{1C901356-63CD-4BF0-AD53-67380202DDF9}" presName="textRect" presStyleLbl="revTx" presStyleIdx="2" presStyleCnt="5">
        <dgm:presLayoutVars>
          <dgm:chMax val="1"/>
          <dgm:chPref val="1"/>
        </dgm:presLayoutVars>
      </dgm:prSet>
      <dgm:spPr/>
    </dgm:pt>
    <dgm:pt modelId="{D47B6A2D-C0D4-4F97-8392-52A7F14D0BFF}" type="pres">
      <dgm:prSet presAssocID="{8646C81B-55B6-41E9-8010-F10CEE09E75E}" presName="sibTrans" presStyleCnt="0"/>
      <dgm:spPr/>
    </dgm:pt>
    <dgm:pt modelId="{BEB86A27-5FF7-445E-873E-49C44B6287CE}" type="pres">
      <dgm:prSet presAssocID="{C61163B2-30DE-4349-BC00-A1A25CBF3EC3}" presName="compNode" presStyleCnt="0"/>
      <dgm:spPr/>
    </dgm:pt>
    <dgm:pt modelId="{A8D4824B-7760-4E15-BD31-9C811CE2318D}" type="pres">
      <dgm:prSet presAssocID="{C61163B2-30DE-4349-BC00-A1A25CBF3EC3}" presName="iconBgRect" presStyleLbl="bgShp" presStyleIdx="3" presStyleCnt="5"/>
      <dgm:spPr/>
    </dgm:pt>
    <dgm:pt modelId="{C9DFFCF4-3D7B-40BC-B2D4-920D15CC93C1}" type="pres">
      <dgm:prSet presAssocID="{C61163B2-30DE-4349-BC00-A1A25CBF3EC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23D8D24-673E-403E-963F-24F337C383A4}" type="pres">
      <dgm:prSet presAssocID="{C61163B2-30DE-4349-BC00-A1A25CBF3EC3}" presName="spaceRect" presStyleCnt="0"/>
      <dgm:spPr/>
    </dgm:pt>
    <dgm:pt modelId="{A9FEAD81-233A-4455-A211-D1F78C9928AC}" type="pres">
      <dgm:prSet presAssocID="{C61163B2-30DE-4349-BC00-A1A25CBF3EC3}" presName="textRect" presStyleLbl="revTx" presStyleIdx="3" presStyleCnt="5">
        <dgm:presLayoutVars>
          <dgm:chMax val="1"/>
          <dgm:chPref val="1"/>
        </dgm:presLayoutVars>
      </dgm:prSet>
      <dgm:spPr/>
    </dgm:pt>
    <dgm:pt modelId="{241C021F-FD94-4D24-B206-C31134FB3DAB}" type="pres">
      <dgm:prSet presAssocID="{5493906A-86FD-44FC-8CE8-CA757EB784B5}" presName="sibTrans" presStyleCnt="0"/>
      <dgm:spPr/>
    </dgm:pt>
    <dgm:pt modelId="{CA67D417-44AF-407A-BB66-B7E3A5D28D5F}" type="pres">
      <dgm:prSet presAssocID="{2FAE8AF3-5745-4D8D-B363-7F34B49B7A85}" presName="compNode" presStyleCnt="0"/>
      <dgm:spPr/>
    </dgm:pt>
    <dgm:pt modelId="{02942A0B-57C2-42F1-9501-835B70C06BCA}" type="pres">
      <dgm:prSet presAssocID="{2FAE8AF3-5745-4D8D-B363-7F34B49B7A85}" presName="iconBgRect" presStyleLbl="bgShp" presStyleIdx="4" presStyleCnt="5"/>
      <dgm:spPr/>
    </dgm:pt>
    <dgm:pt modelId="{2F066ED4-68F0-44F8-9097-783715DA83FD}" type="pres">
      <dgm:prSet presAssocID="{2FAE8AF3-5745-4D8D-B363-7F34B49B7A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70B83E6A-C41E-46C5-A7A2-6A59A456E41B}" type="pres">
      <dgm:prSet presAssocID="{2FAE8AF3-5745-4D8D-B363-7F34B49B7A85}" presName="spaceRect" presStyleCnt="0"/>
      <dgm:spPr/>
    </dgm:pt>
    <dgm:pt modelId="{915DF6DF-6760-4784-BC64-4764494BE36B}" type="pres">
      <dgm:prSet presAssocID="{2FAE8AF3-5745-4D8D-B363-7F34B49B7A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C7FC07-44F8-4884-9D4C-802D80012E2F}" type="presOf" srcId="{2FAE8AF3-5745-4D8D-B363-7F34B49B7A85}" destId="{915DF6DF-6760-4784-BC64-4764494BE36B}" srcOrd="0" destOrd="0" presId="urn:microsoft.com/office/officeart/2018/5/layout/IconCircleLabelList"/>
    <dgm:cxn modelId="{C83E3529-C943-4D3E-A3F9-00BBEE8A3093}" type="presOf" srcId="{1C901356-63CD-4BF0-AD53-67380202DDF9}" destId="{6D821D0C-71C3-497B-A0C2-08735B0F99B6}" srcOrd="0" destOrd="0" presId="urn:microsoft.com/office/officeart/2018/5/layout/IconCircleLabelList"/>
    <dgm:cxn modelId="{C9E97731-A135-45F1-A3A7-BE777D3B8A5C}" type="presOf" srcId="{C61163B2-30DE-4349-BC00-A1A25CBF3EC3}" destId="{A9FEAD81-233A-4455-A211-D1F78C9928AC}" srcOrd="0" destOrd="0" presId="urn:microsoft.com/office/officeart/2018/5/layout/IconCircleLabelList"/>
    <dgm:cxn modelId="{E6B5573E-A3EB-4D6C-A216-01F571D2A7EB}" srcId="{6CAC2A4A-B8EA-48A0-BA73-4EFD58530D38}" destId="{1C901356-63CD-4BF0-AD53-67380202DDF9}" srcOrd="2" destOrd="0" parTransId="{75F25AC8-66BA-480E-BCF1-230B01B14689}" sibTransId="{8646C81B-55B6-41E9-8010-F10CEE09E75E}"/>
    <dgm:cxn modelId="{2DB71D5B-293A-41E5-82FE-083FF21B5311}" srcId="{6CAC2A4A-B8EA-48A0-BA73-4EFD58530D38}" destId="{9EB9D5FD-EF77-4DBA-A7FC-6B9B99D3173D}" srcOrd="0" destOrd="0" parTransId="{F88D2A08-8E0B-4169-B4DC-6ACA65668D35}" sibTransId="{3E82B9AB-9BA9-4055-BCFB-5F987F904589}"/>
    <dgm:cxn modelId="{70301E78-665D-44D0-9B6D-1A0362356E98}" type="presOf" srcId="{9EB9D5FD-EF77-4DBA-A7FC-6B9B99D3173D}" destId="{20AC5D51-18D1-4410-B8FB-DE2816925AB6}" srcOrd="0" destOrd="0" presId="urn:microsoft.com/office/officeart/2018/5/layout/IconCircleLabelList"/>
    <dgm:cxn modelId="{9756AD8F-18D3-4E61-83A0-6A70FCFCA391}" srcId="{6CAC2A4A-B8EA-48A0-BA73-4EFD58530D38}" destId="{0842FF71-BB5F-457E-A9CC-1BDD9BFC4E16}" srcOrd="1" destOrd="0" parTransId="{915424F7-9F14-4102-BC66-F5F001CF89BE}" sibTransId="{4FC4BCC5-2C3F-46C7-B576-E9F0ECD91A88}"/>
    <dgm:cxn modelId="{B41B799B-91FF-439F-A313-3A72DA3DE923}" srcId="{6CAC2A4A-B8EA-48A0-BA73-4EFD58530D38}" destId="{2FAE8AF3-5745-4D8D-B363-7F34B49B7A85}" srcOrd="4" destOrd="0" parTransId="{D052AFBB-6795-4244-8562-B7199F8AB84A}" sibTransId="{18B241BE-B212-4FDB-A695-6BC453984419}"/>
    <dgm:cxn modelId="{A96A4FB2-9FAD-46D8-89EF-4510D586182D}" type="presOf" srcId="{6CAC2A4A-B8EA-48A0-BA73-4EFD58530D38}" destId="{099E1F68-39D9-4C4E-98D9-76A2C722B94C}" srcOrd="0" destOrd="0" presId="urn:microsoft.com/office/officeart/2018/5/layout/IconCircleLabelList"/>
    <dgm:cxn modelId="{6E281EC6-FEAE-41A2-8C2B-2DB0CF77AB2A}" type="presOf" srcId="{0842FF71-BB5F-457E-A9CC-1BDD9BFC4E16}" destId="{648ABC52-BBA7-43A4-A542-0B21994C0A80}" srcOrd="0" destOrd="0" presId="urn:microsoft.com/office/officeart/2018/5/layout/IconCircleLabelList"/>
    <dgm:cxn modelId="{3ECA4CFC-21A2-476A-A45B-A3BC718D7C9A}" srcId="{6CAC2A4A-B8EA-48A0-BA73-4EFD58530D38}" destId="{C61163B2-30DE-4349-BC00-A1A25CBF3EC3}" srcOrd="3" destOrd="0" parTransId="{6D319DA9-9A32-47CE-9551-B5200E7148D6}" sibTransId="{5493906A-86FD-44FC-8CE8-CA757EB784B5}"/>
    <dgm:cxn modelId="{6A60A0B5-D0C2-42D6-AB65-59D78ED255BD}" type="presParOf" srcId="{099E1F68-39D9-4C4E-98D9-76A2C722B94C}" destId="{4BD069F5-29C9-4BAE-9E9F-30E39917E777}" srcOrd="0" destOrd="0" presId="urn:microsoft.com/office/officeart/2018/5/layout/IconCircleLabelList"/>
    <dgm:cxn modelId="{234774C2-484A-4583-8EF8-4EE3B3405718}" type="presParOf" srcId="{4BD069F5-29C9-4BAE-9E9F-30E39917E777}" destId="{6C987AB5-3BBC-4CB7-9EAA-7A2DACAE2D05}" srcOrd="0" destOrd="0" presId="urn:microsoft.com/office/officeart/2018/5/layout/IconCircleLabelList"/>
    <dgm:cxn modelId="{A897AF81-7233-4CBA-B74C-3C0FF4674D69}" type="presParOf" srcId="{4BD069F5-29C9-4BAE-9E9F-30E39917E777}" destId="{5832434F-7C88-4914-9477-A75C1351A1D1}" srcOrd="1" destOrd="0" presId="urn:microsoft.com/office/officeart/2018/5/layout/IconCircleLabelList"/>
    <dgm:cxn modelId="{4EDF2366-F012-4397-AD7D-5B1D085F8FF7}" type="presParOf" srcId="{4BD069F5-29C9-4BAE-9E9F-30E39917E777}" destId="{CBD74666-7735-4F79-A52D-96CA7D968C02}" srcOrd="2" destOrd="0" presId="urn:microsoft.com/office/officeart/2018/5/layout/IconCircleLabelList"/>
    <dgm:cxn modelId="{0E449A50-6948-4648-8C5A-3E60B3E31694}" type="presParOf" srcId="{4BD069F5-29C9-4BAE-9E9F-30E39917E777}" destId="{20AC5D51-18D1-4410-B8FB-DE2816925AB6}" srcOrd="3" destOrd="0" presId="urn:microsoft.com/office/officeart/2018/5/layout/IconCircleLabelList"/>
    <dgm:cxn modelId="{C228077D-DEB0-4BCD-B4D4-5D02857C109D}" type="presParOf" srcId="{099E1F68-39D9-4C4E-98D9-76A2C722B94C}" destId="{8E9F3AD0-952D-4B45-BA22-CC6ABFA26809}" srcOrd="1" destOrd="0" presId="urn:microsoft.com/office/officeart/2018/5/layout/IconCircleLabelList"/>
    <dgm:cxn modelId="{842BA156-2341-4FF2-8912-5C26DF3AA0AD}" type="presParOf" srcId="{099E1F68-39D9-4C4E-98D9-76A2C722B94C}" destId="{2362B893-94F6-451A-9054-8A048D54A9DE}" srcOrd="2" destOrd="0" presId="urn:microsoft.com/office/officeart/2018/5/layout/IconCircleLabelList"/>
    <dgm:cxn modelId="{E112F960-33AC-4118-9F53-1391AE67DEDF}" type="presParOf" srcId="{2362B893-94F6-451A-9054-8A048D54A9DE}" destId="{0BFF07DD-57F5-45FE-9452-8B784D5E23D9}" srcOrd="0" destOrd="0" presId="urn:microsoft.com/office/officeart/2018/5/layout/IconCircleLabelList"/>
    <dgm:cxn modelId="{EE7A83E6-073D-4C2D-AA8A-4EE9047C6C07}" type="presParOf" srcId="{2362B893-94F6-451A-9054-8A048D54A9DE}" destId="{1DB19E6E-4413-4D24-91C2-2739556D8077}" srcOrd="1" destOrd="0" presId="urn:microsoft.com/office/officeart/2018/5/layout/IconCircleLabelList"/>
    <dgm:cxn modelId="{7A2D1C84-753A-4FA2-8176-C9FEE6C597FC}" type="presParOf" srcId="{2362B893-94F6-451A-9054-8A048D54A9DE}" destId="{C0E230CA-CAF3-40F1-812E-93203F699ACA}" srcOrd="2" destOrd="0" presId="urn:microsoft.com/office/officeart/2018/5/layout/IconCircleLabelList"/>
    <dgm:cxn modelId="{9B2FB5BA-9730-4726-9A6E-ABE648F24CF3}" type="presParOf" srcId="{2362B893-94F6-451A-9054-8A048D54A9DE}" destId="{648ABC52-BBA7-43A4-A542-0B21994C0A80}" srcOrd="3" destOrd="0" presId="urn:microsoft.com/office/officeart/2018/5/layout/IconCircleLabelList"/>
    <dgm:cxn modelId="{1D199686-8227-4A0E-9777-FBD9C2815F66}" type="presParOf" srcId="{099E1F68-39D9-4C4E-98D9-76A2C722B94C}" destId="{0C71FDAB-2ECA-4EAF-872A-E3DE480C19D8}" srcOrd="3" destOrd="0" presId="urn:microsoft.com/office/officeart/2018/5/layout/IconCircleLabelList"/>
    <dgm:cxn modelId="{ECEF229E-54D4-47CE-AE90-51D327DBD7D3}" type="presParOf" srcId="{099E1F68-39D9-4C4E-98D9-76A2C722B94C}" destId="{101A2B0C-BB9E-4DFC-B88D-D304880EA5D1}" srcOrd="4" destOrd="0" presId="urn:microsoft.com/office/officeart/2018/5/layout/IconCircleLabelList"/>
    <dgm:cxn modelId="{54A0D896-18D0-4B59-AC14-3E0AF2E26804}" type="presParOf" srcId="{101A2B0C-BB9E-4DFC-B88D-D304880EA5D1}" destId="{1148673A-C8D0-4415-B13F-C06EE8704139}" srcOrd="0" destOrd="0" presId="urn:microsoft.com/office/officeart/2018/5/layout/IconCircleLabelList"/>
    <dgm:cxn modelId="{2AB63B1F-41C9-4523-81C7-66DDF41309DE}" type="presParOf" srcId="{101A2B0C-BB9E-4DFC-B88D-D304880EA5D1}" destId="{F147C7F3-42D6-4876-B668-D7D156314F8C}" srcOrd="1" destOrd="0" presId="urn:microsoft.com/office/officeart/2018/5/layout/IconCircleLabelList"/>
    <dgm:cxn modelId="{EDA887A5-91E4-4107-8398-3EAB22269BD4}" type="presParOf" srcId="{101A2B0C-BB9E-4DFC-B88D-D304880EA5D1}" destId="{AA242BFD-30BA-4A00-8600-3C9B00FB0BB3}" srcOrd="2" destOrd="0" presId="urn:microsoft.com/office/officeart/2018/5/layout/IconCircleLabelList"/>
    <dgm:cxn modelId="{D6D765D0-5A5B-4E10-9469-4A09E1E87269}" type="presParOf" srcId="{101A2B0C-BB9E-4DFC-B88D-D304880EA5D1}" destId="{6D821D0C-71C3-497B-A0C2-08735B0F99B6}" srcOrd="3" destOrd="0" presId="urn:microsoft.com/office/officeart/2018/5/layout/IconCircleLabelList"/>
    <dgm:cxn modelId="{9DA9E094-DC94-4BB2-AB4F-CC40CF5A096C}" type="presParOf" srcId="{099E1F68-39D9-4C4E-98D9-76A2C722B94C}" destId="{D47B6A2D-C0D4-4F97-8392-52A7F14D0BFF}" srcOrd="5" destOrd="0" presId="urn:microsoft.com/office/officeart/2018/5/layout/IconCircleLabelList"/>
    <dgm:cxn modelId="{357F62D9-3A8C-4ACE-8F3E-06E6BB877476}" type="presParOf" srcId="{099E1F68-39D9-4C4E-98D9-76A2C722B94C}" destId="{BEB86A27-5FF7-445E-873E-49C44B6287CE}" srcOrd="6" destOrd="0" presId="urn:microsoft.com/office/officeart/2018/5/layout/IconCircleLabelList"/>
    <dgm:cxn modelId="{3EB8C074-F440-4F6D-B88B-E9B76FC1FC1E}" type="presParOf" srcId="{BEB86A27-5FF7-445E-873E-49C44B6287CE}" destId="{A8D4824B-7760-4E15-BD31-9C811CE2318D}" srcOrd="0" destOrd="0" presId="urn:microsoft.com/office/officeart/2018/5/layout/IconCircleLabelList"/>
    <dgm:cxn modelId="{80E09444-FCB1-45EA-8ECA-617212C268EE}" type="presParOf" srcId="{BEB86A27-5FF7-445E-873E-49C44B6287CE}" destId="{C9DFFCF4-3D7B-40BC-B2D4-920D15CC93C1}" srcOrd="1" destOrd="0" presId="urn:microsoft.com/office/officeart/2018/5/layout/IconCircleLabelList"/>
    <dgm:cxn modelId="{9562EEB1-4B6C-415E-8F74-1B2B228BCED6}" type="presParOf" srcId="{BEB86A27-5FF7-445E-873E-49C44B6287CE}" destId="{223D8D24-673E-403E-963F-24F337C383A4}" srcOrd="2" destOrd="0" presId="urn:microsoft.com/office/officeart/2018/5/layout/IconCircleLabelList"/>
    <dgm:cxn modelId="{1037083D-2420-4A90-B2BD-36A111E733AD}" type="presParOf" srcId="{BEB86A27-5FF7-445E-873E-49C44B6287CE}" destId="{A9FEAD81-233A-4455-A211-D1F78C9928AC}" srcOrd="3" destOrd="0" presId="urn:microsoft.com/office/officeart/2018/5/layout/IconCircleLabelList"/>
    <dgm:cxn modelId="{B752457A-6436-40AC-BB90-ED40F6062D8F}" type="presParOf" srcId="{099E1F68-39D9-4C4E-98D9-76A2C722B94C}" destId="{241C021F-FD94-4D24-B206-C31134FB3DAB}" srcOrd="7" destOrd="0" presId="urn:microsoft.com/office/officeart/2018/5/layout/IconCircleLabelList"/>
    <dgm:cxn modelId="{E4FF977F-6226-4791-A440-255D7661C6FA}" type="presParOf" srcId="{099E1F68-39D9-4C4E-98D9-76A2C722B94C}" destId="{CA67D417-44AF-407A-BB66-B7E3A5D28D5F}" srcOrd="8" destOrd="0" presId="urn:microsoft.com/office/officeart/2018/5/layout/IconCircleLabelList"/>
    <dgm:cxn modelId="{D53BA38D-CBC7-4DFE-8DF6-2C5BBE2E3F01}" type="presParOf" srcId="{CA67D417-44AF-407A-BB66-B7E3A5D28D5F}" destId="{02942A0B-57C2-42F1-9501-835B70C06BCA}" srcOrd="0" destOrd="0" presId="urn:microsoft.com/office/officeart/2018/5/layout/IconCircleLabelList"/>
    <dgm:cxn modelId="{91CBB679-CD33-4EC4-B14F-C6A6B3E329F7}" type="presParOf" srcId="{CA67D417-44AF-407A-BB66-B7E3A5D28D5F}" destId="{2F066ED4-68F0-44F8-9097-783715DA83FD}" srcOrd="1" destOrd="0" presId="urn:microsoft.com/office/officeart/2018/5/layout/IconCircleLabelList"/>
    <dgm:cxn modelId="{4998ADF9-263F-4CFA-B5BE-A554C39F5099}" type="presParOf" srcId="{CA67D417-44AF-407A-BB66-B7E3A5D28D5F}" destId="{70B83E6A-C41E-46C5-A7A2-6A59A456E41B}" srcOrd="2" destOrd="0" presId="urn:microsoft.com/office/officeart/2018/5/layout/IconCircleLabelList"/>
    <dgm:cxn modelId="{7FB4802F-5906-44C2-AECA-64ECE546ABC8}" type="presParOf" srcId="{CA67D417-44AF-407A-BB66-B7E3A5D28D5F}" destId="{915DF6DF-6760-4784-BC64-4764494BE3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1F09-D33D-43E1-BD2B-38A8BEE768F4}">
      <dsp:nvSpPr>
        <dsp:cNvPr id="0" name=""/>
        <dsp:cNvSpPr/>
      </dsp:nvSpPr>
      <dsp:spPr>
        <a:xfrm>
          <a:off x="471477" y="686992"/>
          <a:ext cx="1476709" cy="802840"/>
        </a:xfrm>
        <a:custGeom>
          <a:avLst/>
          <a:gdLst/>
          <a:ahLst/>
          <a:cxnLst/>
          <a:rect l="0" t="0" r="0" b="0"/>
          <a:pathLst>
            <a:path>
              <a:moveTo>
                <a:pt x="0" y="802840"/>
              </a:moveTo>
              <a:lnTo>
                <a:pt x="1476709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16A4B-718A-4156-9853-88E1CDB707D1}">
      <dsp:nvSpPr>
        <dsp:cNvPr id="0" name=""/>
        <dsp:cNvSpPr/>
      </dsp:nvSpPr>
      <dsp:spPr>
        <a:xfrm>
          <a:off x="-134707" y="719976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34DD0-3606-4842-9988-E3A7CBF76DB6}">
      <dsp:nvSpPr>
        <dsp:cNvPr id="0" name=""/>
        <dsp:cNvSpPr/>
      </dsp:nvSpPr>
      <dsp:spPr>
        <a:xfrm>
          <a:off x="0" y="847949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 Sreeya Chittanuri</a:t>
          </a:r>
        </a:p>
      </dsp:txBody>
      <dsp:txXfrm>
        <a:off x="22548" y="870497"/>
        <a:ext cx="1167275" cy="724760"/>
      </dsp:txXfrm>
    </dsp:sp>
    <dsp:sp modelId="{B3197D31-3061-4E9E-8BD7-FA9EB1486EAC}">
      <dsp:nvSpPr>
        <dsp:cNvPr id="0" name=""/>
        <dsp:cNvSpPr/>
      </dsp:nvSpPr>
      <dsp:spPr>
        <a:xfrm>
          <a:off x="1342001" y="686992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384F26-931E-4C24-A4F0-11B4425E7240}">
      <dsp:nvSpPr>
        <dsp:cNvPr id="0" name=""/>
        <dsp:cNvSpPr/>
      </dsp:nvSpPr>
      <dsp:spPr>
        <a:xfrm>
          <a:off x="1476709" y="814964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Deepak Kumar</a:t>
          </a:r>
        </a:p>
      </dsp:txBody>
      <dsp:txXfrm>
        <a:off x="1499257" y="837512"/>
        <a:ext cx="1167275" cy="724760"/>
      </dsp:txXfrm>
    </dsp:sp>
    <dsp:sp modelId="{A946AD80-18A6-4CA8-8B38-C0CE778BB3AF}">
      <dsp:nvSpPr>
        <dsp:cNvPr id="0" name=""/>
        <dsp:cNvSpPr/>
      </dsp:nvSpPr>
      <dsp:spPr>
        <a:xfrm>
          <a:off x="2811168" y="697727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BD7DC8-927D-4632-A006-3B74AEF40B79}">
      <dsp:nvSpPr>
        <dsp:cNvPr id="0" name=""/>
        <dsp:cNvSpPr/>
      </dsp:nvSpPr>
      <dsp:spPr>
        <a:xfrm>
          <a:off x="2945876" y="825700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Aman Mishra</a:t>
          </a:r>
        </a:p>
      </dsp:txBody>
      <dsp:txXfrm>
        <a:off x="2968424" y="848248"/>
        <a:ext cx="1167275" cy="724760"/>
      </dsp:txXfrm>
    </dsp:sp>
    <dsp:sp modelId="{1BDBBFFA-3FE2-4AFA-BCB4-CA810CB83A2C}">
      <dsp:nvSpPr>
        <dsp:cNvPr id="0" name=""/>
        <dsp:cNvSpPr/>
      </dsp:nvSpPr>
      <dsp:spPr>
        <a:xfrm>
          <a:off x="4256076" y="669327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4B2C5C-A2E3-43DF-819B-DD4AEA9C352B}">
      <dsp:nvSpPr>
        <dsp:cNvPr id="0" name=""/>
        <dsp:cNvSpPr/>
      </dsp:nvSpPr>
      <dsp:spPr>
        <a:xfrm>
          <a:off x="4390784" y="797300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Rameshwar Yadav</a:t>
          </a:r>
        </a:p>
      </dsp:txBody>
      <dsp:txXfrm>
        <a:off x="4413332" y="819848"/>
        <a:ext cx="1167275" cy="724760"/>
      </dsp:txXfrm>
    </dsp:sp>
    <dsp:sp modelId="{3E8C6A5F-C259-41D4-9815-A35B55295634}">
      <dsp:nvSpPr>
        <dsp:cNvPr id="0" name=""/>
        <dsp:cNvSpPr/>
      </dsp:nvSpPr>
      <dsp:spPr>
        <a:xfrm>
          <a:off x="5738470" y="697727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5983B6-C928-4030-8833-B6905F673BF5}">
      <dsp:nvSpPr>
        <dsp:cNvPr id="0" name=""/>
        <dsp:cNvSpPr/>
      </dsp:nvSpPr>
      <dsp:spPr>
        <a:xfrm>
          <a:off x="5873178" y="825700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5.Kailash Tanniru</a:t>
          </a:r>
        </a:p>
      </dsp:txBody>
      <dsp:txXfrm>
        <a:off x="5895726" y="848248"/>
        <a:ext cx="1167275" cy="724760"/>
      </dsp:txXfrm>
    </dsp:sp>
    <dsp:sp modelId="{669FD5AD-71FE-4547-A812-58E9B1E4B957}">
      <dsp:nvSpPr>
        <dsp:cNvPr id="0" name=""/>
        <dsp:cNvSpPr/>
      </dsp:nvSpPr>
      <dsp:spPr>
        <a:xfrm>
          <a:off x="-105244" y="1880303"/>
          <a:ext cx="1212371" cy="769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037875-CD69-4E0B-82A2-EB8A6D003F71}">
      <dsp:nvSpPr>
        <dsp:cNvPr id="0" name=""/>
        <dsp:cNvSpPr/>
      </dsp:nvSpPr>
      <dsp:spPr>
        <a:xfrm>
          <a:off x="29463" y="2008276"/>
          <a:ext cx="1212371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6. Siddhanth Agarwal</a:t>
          </a:r>
        </a:p>
      </dsp:txBody>
      <dsp:txXfrm>
        <a:off x="52011" y="2030824"/>
        <a:ext cx="1167275" cy="724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87AB5-3BBC-4CB7-9EAA-7A2DACAE2D05}">
      <dsp:nvSpPr>
        <dsp:cNvPr id="0" name=""/>
        <dsp:cNvSpPr/>
      </dsp:nvSpPr>
      <dsp:spPr>
        <a:xfrm>
          <a:off x="532387" y="832"/>
          <a:ext cx="752730" cy="75273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2434F-7C88-4914-9477-A75C1351A1D1}">
      <dsp:nvSpPr>
        <dsp:cNvPr id="0" name=""/>
        <dsp:cNvSpPr/>
      </dsp:nvSpPr>
      <dsp:spPr>
        <a:xfrm>
          <a:off x="692805" y="161250"/>
          <a:ext cx="431894" cy="4318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C5D51-18D1-4410-B8FB-DE2816925AB6}">
      <dsp:nvSpPr>
        <dsp:cNvPr id="0" name=""/>
        <dsp:cNvSpPr/>
      </dsp:nvSpPr>
      <dsp:spPr>
        <a:xfrm>
          <a:off x="291760" y="988020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View/Update Profile</a:t>
          </a:r>
        </a:p>
      </dsp:txBody>
      <dsp:txXfrm>
        <a:off x="291760" y="988020"/>
        <a:ext cx="1233984" cy="493593"/>
      </dsp:txXfrm>
    </dsp:sp>
    <dsp:sp modelId="{0BFF07DD-57F5-45FE-9452-8B784D5E23D9}">
      <dsp:nvSpPr>
        <dsp:cNvPr id="0" name=""/>
        <dsp:cNvSpPr/>
      </dsp:nvSpPr>
      <dsp:spPr>
        <a:xfrm>
          <a:off x="1982319" y="832"/>
          <a:ext cx="752730" cy="75273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19E6E-4413-4D24-91C2-2739556D8077}">
      <dsp:nvSpPr>
        <dsp:cNvPr id="0" name=""/>
        <dsp:cNvSpPr/>
      </dsp:nvSpPr>
      <dsp:spPr>
        <a:xfrm>
          <a:off x="2142737" y="161250"/>
          <a:ext cx="431894" cy="4318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ABC52-BBA7-43A4-A542-0B21994C0A80}">
      <dsp:nvSpPr>
        <dsp:cNvPr id="0" name=""/>
        <dsp:cNvSpPr/>
      </dsp:nvSpPr>
      <dsp:spPr>
        <a:xfrm>
          <a:off x="1741692" y="988020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View Account Detail</a:t>
          </a:r>
        </a:p>
      </dsp:txBody>
      <dsp:txXfrm>
        <a:off x="1741692" y="988020"/>
        <a:ext cx="1233984" cy="493593"/>
      </dsp:txXfrm>
    </dsp:sp>
    <dsp:sp modelId="{1148673A-C8D0-4415-B13F-C06EE8704139}">
      <dsp:nvSpPr>
        <dsp:cNvPr id="0" name=""/>
        <dsp:cNvSpPr/>
      </dsp:nvSpPr>
      <dsp:spPr>
        <a:xfrm>
          <a:off x="3432250" y="832"/>
          <a:ext cx="752730" cy="75273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7C7F3-42D6-4876-B668-D7D156314F8C}">
      <dsp:nvSpPr>
        <dsp:cNvPr id="0" name=""/>
        <dsp:cNvSpPr/>
      </dsp:nvSpPr>
      <dsp:spPr>
        <a:xfrm>
          <a:off x="3592668" y="161250"/>
          <a:ext cx="431894" cy="4318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21D0C-71C3-497B-A0C2-08735B0F99B6}">
      <dsp:nvSpPr>
        <dsp:cNvPr id="0" name=""/>
        <dsp:cNvSpPr/>
      </dsp:nvSpPr>
      <dsp:spPr>
        <a:xfrm>
          <a:off x="3191623" y="988020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View Loan Status</a:t>
          </a:r>
        </a:p>
      </dsp:txBody>
      <dsp:txXfrm>
        <a:off x="3191623" y="988020"/>
        <a:ext cx="1233984" cy="493593"/>
      </dsp:txXfrm>
    </dsp:sp>
    <dsp:sp modelId="{A8D4824B-7760-4E15-BD31-9C811CE2318D}">
      <dsp:nvSpPr>
        <dsp:cNvPr id="0" name=""/>
        <dsp:cNvSpPr/>
      </dsp:nvSpPr>
      <dsp:spPr>
        <a:xfrm>
          <a:off x="1257353" y="1790110"/>
          <a:ext cx="752730" cy="75273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FFCF4-3D7B-40BC-B2D4-920D15CC93C1}">
      <dsp:nvSpPr>
        <dsp:cNvPr id="0" name=""/>
        <dsp:cNvSpPr/>
      </dsp:nvSpPr>
      <dsp:spPr>
        <a:xfrm>
          <a:off x="1417771" y="1950528"/>
          <a:ext cx="431894" cy="4318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EAD81-233A-4455-A211-D1F78C9928AC}">
      <dsp:nvSpPr>
        <dsp:cNvPr id="0" name=""/>
        <dsp:cNvSpPr/>
      </dsp:nvSpPr>
      <dsp:spPr>
        <a:xfrm>
          <a:off x="1016726" y="2777297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Transfer Money</a:t>
          </a:r>
        </a:p>
      </dsp:txBody>
      <dsp:txXfrm>
        <a:off x="1016726" y="2777297"/>
        <a:ext cx="1233984" cy="493593"/>
      </dsp:txXfrm>
    </dsp:sp>
    <dsp:sp modelId="{02942A0B-57C2-42F1-9501-835B70C06BCA}">
      <dsp:nvSpPr>
        <dsp:cNvPr id="0" name=""/>
        <dsp:cNvSpPr/>
      </dsp:nvSpPr>
      <dsp:spPr>
        <a:xfrm>
          <a:off x="2707285" y="1790110"/>
          <a:ext cx="752730" cy="75273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66ED4-68F0-44F8-9097-783715DA83FD}">
      <dsp:nvSpPr>
        <dsp:cNvPr id="0" name=""/>
        <dsp:cNvSpPr/>
      </dsp:nvSpPr>
      <dsp:spPr>
        <a:xfrm>
          <a:off x="2867703" y="1950528"/>
          <a:ext cx="431894" cy="4318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DF6DF-6760-4784-BC64-4764494BE36B}">
      <dsp:nvSpPr>
        <dsp:cNvPr id="0" name=""/>
        <dsp:cNvSpPr/>
      </dsp:nvSpPr>
      <dsp:spPr>
        <a:xfrm>
          <a:off x="2466658" y="2777297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Logout</a:t>
          </a:r>
        </a:p>
      </dsp:txBody>
      <dsp:txXfrm>
        <a:off x="2466658" y="2777297"/>
        <a:ext cx="1233984" cy="49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62EC4-742D-496F-BF61-D0CA68A1BDD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5C3D-B85B-43C6-BBC5-8C7955F14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9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4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5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3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5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8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D5C3D-B85B-43C6-BBC5-8C7955F14B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9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4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30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3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7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8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5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0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0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0337A77E-2225-41D4-86BF-7559BA6A6FDA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335B300B-7252-4555-A9FC-5BD85998D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2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16C7C4-CC83-582C-A3DE-D2EA4E919D5F}"/>
              </a:ext>
            </a:extLst>
          </p:cNvPr>
          <p:cNvSpPr txBox="1">
            <a:spLocks/>
          </p:cNvSpPr>
          <p:nvPr/>
        </p:nvSpPr>
        <p:spPr>
          <a:xfrm>
            <a:off x="572691" y="973667"/>
            <a:ext cx="7998618" cy="143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31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ONLINE BANKING</a:t>
            </a:r>
            <a:r>
              <a:rPr lang="en-US" sz="31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SYSTEM</a:t>
            </a:r>
            <a:endParaRPr lang="en-US" sz="3100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DA760B1E-3551-9AF2-61BA-CF31F93C1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359012"/>
              </p:ext>
            </p:extLst>
          </p:nvPr>
        </p:nvGraphicFramePr>
        <p:xfrm>
          <a:off x="965200" y="2324100"/>
          <a:ext cx="7279208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7FA44EC-A067-C801-7D16-4A043AA2F7B8}"/>
              </a:ext>
            </a:extLst>
          </p:cNvPr>
          <p:cNvSpPr txBox="1"/>
          <p:nvPr/>
        </p:nvSpPr>
        <p:spPr>
          <a:xfrm>
            <a:off x="6895852" y="4722662"/>
            <a:ext cx="198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Team - 5</a:t>
            </a:r>
          </a:p>
        </p:txBody>
      </p:sp>
    </p:spTree>
    <p:extLst>
      <p:ext uri="{BB962C8B-B14F-4D97-AF65-F5344CB8AC3E}">
        <p14:creationId xmlns:p14="http://schemas.microsoft.com/office/powerpoint/2010/main" val="392456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40" y="54041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GET –Display Accounts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FF0C32-F171-4577-7883-D76E14426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1" r="84"/>
          <a:stretch/>
        </p:blipFill>
        <p:spPr>
          <a:xfrm>
            <a:off x="66420" y="4005064"/>
            <a:ext cx="4258632" cy="2170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B231A-DEA3-27D9-FAE4-F2604F74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r="1322"/>
          <a:stretch/>
        </p:blipFill>
        <p:spPr>
          <a:xfrm>
            <a:off x="4489832" y="4005064"/>
            <a:ext cx="4320480" cy="224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556-9B0C-3BAD-108A-354548C1B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77" y="853929"/>
            <a:ext cx="8343310" cy="29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4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WEB API -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36" y="1149849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GET –Display Accounts</a:t>
            </a: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9BBFBA-0205-C2A7-913C-66271092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37401" r="65371" b="12200"/>
          <a:stretch/>
        </p:blipFill>
        <p:spPr>
          <a:xfrm>
            <a:off x="4746539" y="2132856"/>
            <a:ext cx="4394426" cy="399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5A25F-2307-9664-19F1-7B3BD263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26" y="2203906"/>
            <a:ext cx="4394426" cy="18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7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89" y="0"/>
            <a:ext cx="9159689" cy="99060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WEB API - Swagger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34032" y="1252839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GET By CustId - Account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047505-17A5-926D-3E14-A96CA3DB1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5" r="62932" b="35812"/>
          <a:stretch/>
        </p:blipFill>
        <p:spPr>
          <a:xfrm>
            <a:off x="-15689" y="2340134"/>
            <a:ext cx="4478395" cy="2940102"/>
          </a:xfrm>
          <a:prstGeom prst="rect">
            <a:avLst/>
          </a:prstGeom>
        </p:spPr>
      </p:pic>
      <p:pic>
        <p:nvPicPr>
          <p:cNvPr id="23" name="Picture 2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04E3778-C368-F797-0176-5A7A40E0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42172" r="65294" b="26614"/>
          <a:stretch/>
        </p:blipFill>
        <p:spPr>
          <a:xfrm>
            <a:off x="4499992" y="2214500"/>
            <a:ext cx="4478394" cy="31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2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1760" y="908720"/>
            <a:ext cx="4320480" cy="72008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POST – Add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A12-66CD-D5FF-FB22-911AF85E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" y="2278978"/>
            <a:ext cx="4141099" cy="270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5A7D5-040E-3FB6-5DAF-184A50DF8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" r="4267" b="11201"/>
          <a:stretch/>
        </p:blipFill>
        <p:spPr>
          <a:xfrm>
            <a:off x="4169258" y="2252221"/>
            <a:ext cx="4693916" cy="27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20124" y="973383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POST – Update Account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C3690-4A9E-B5EE-9EC5-CAA86E6B1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16"/>
          <a:stretch/>
        </p:blipFill>
        <p:spPr>
          <a:xfrm>
            <a:off x="-62196" y="2780927"/>
            <a:ext cx="4748280" cy="2463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CBE144-B9F9-A793-1A1D-276CBEA35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"/>
          <a:stretch/>
        </p:blipFill>
        <p:spPr>
          <a:xfrm>
            <a:off x="4676036" y="2780928"/>
            <a:ext cx="4257605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8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40" y="980728"/>
            <a:ext cx="3931920" cy="643318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GET – Loan Records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AF28A80D-C029-2826-8CA6-FD3C2344F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35985" r="69850" b="26169"/>
          <a:stretch/>
        </p:blipFill>
        <p:spPr>
          <a:xfrm>
            <a:off x="4716016" y="2632158"/>
            <a:ext cx="4349933" cy="3600400"/>
          </a:xfr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C5CE4-796D-3E71-BF49-3D4E77F1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00" r="53922" b="27600"/>
          <a:stretch/>
        </p:blipFill>
        <p:spPr>
          <a:xfrm>
            <a:off x="0" y="2636912"/>
            <a:ext cx="45294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1800" y="948878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GET – Loan Status By Id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EADB3D-094A-806D-9217-D73BA7BF3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13601" r="49155" b="38800"/>
          <a:stretch/>
        </p:blipFill>
        <p:spPr>
          <a:xfrm>
            <a:off x="38337" y="2636912"/>
            <a:ext cx="4383938" cy="2808312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0B4261-566A-77BA-D6A8-6DA88BD35F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49683" r="76300" b="33817"/>
          <a:stretch/>
        </p:blipFill>
        <p:spPr>
          <a:xfrm>
            <a:off x="4565787" y="2636912"/>
            <a:ext cx="4536504" cy="29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792" y="981671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GET - Transactions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E590E7-3BDE-D3DB-852B-8CEE8284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27600" r="55742" b="25626"/>
          <a:stretch/>
        </p:blipFill>
        <p:spPr>
          <a:xfrm>
            <a:off x="1" y="2650293"/>
            <a:ext cx="4932040" cy="3226036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FCF7CB-D3D0-A866-B828-362E53AA4D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30400" r="65750" b="29000"/>
          <a:stretch/>
        </p:blipFill>
        <p:spPr>
          <a:xfrm>
            <a:off x="4932041" y="2678122"/>
            <a:ext cx="4030968" cy="317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11760" y="835101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GET – Transaction By Id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84927F-4BA1-8437-CB81-38DD1AE2F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t="31800" r="57057" b="23685"/>
          <a:stretch/>
        </p:blipFill>
        <p:spPr>
          <a:xfrm>
            <a:off x="115831" y="2852936"/>
            <a:ext cx="4465599" cy="2808312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9FF249-FBBD-F1B8-BC47-88B019D71F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t="44867" r="76892" b="38541"/>
          <a:stretch/>
        </p:blipFill>
        <p:spPr>
          <a:xfrm>
            <a:off x="4678401" y="2780928"/>
            <a:ext cx="446559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563" y="2276872"/>
            <a:ext cx="7848873" cy="1523999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6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25CAA-47F5-9719-F944-E84E61419F58}"/>
              </a:ext>
            </a:extLst>
          </p:cNvPr>
          <p:cNvSpPr txBox="1">
            <a:spLocks/>
          </p:cNvSpPr>
          <p:nvPr/>
        </p:nvSpPr>
        <p:spPr>
          <a:xfrm>
            <a:off x="866216" y="973667"/>
            <a:ext cx="2206657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>
                <a:solidFill>
                  <a:srgbClr val="EBEBEB"/>
                </a:solidFill>
              </a:rPr>
              <a:t>          Features of the Application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5A04D23-C7A3-0918-1DBA-8389137DC438}"/>
              </a:ext>
            </a:extLst>
          </p:cNvPr>
          <p:cNvSpPr txBox="1">
            <a:spLocks/>
          </p:cNvSpPr>
          <p:nvPr/>
        </p:nvSpPr>
        <p:spPr>
          <a:xfrm>
            <a:off x="3895725" y="1349423"/>
            <a:ext cx="4793456" cy="675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24" indent="-192024" defTabSz="960120"/>
            <a:r>
              <a:rPr lang="en-US" sz="294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Customer </a:t>
            </a:r>
            <a:endParaRPr lang="en-US" sz="280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4F029E0-72D6-954D-C8D0-521DAE684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264200"/>
              </p:ext>
            </p:extLst>
          </p:nvPr>
        </p:nvGraphicFramePr>
        <p:xfrm>
          <a:off x="3971812" y="2241615"/>
          <a:ext cx="4717369" cy="327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78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2C56F-62DD-A71B-CC40-E406F2E3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4792" r="-11" b="4971"/>
          <a:stretch/>
        </p:blipFill>
        <p:spPr>
          <a:xfrm>
            <a:off x="359532" y="2204864"/>
            <a:ext cx="8424936" cy="42763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B8F7B-DDBC-CFBB-23E9-D079CD8BB9A0}"/>
              </a:ext>
            </a:extLst>
          </p:cNvPr>
          <p:cNvSpPr txBox="1">
            <a:spLocks/>
          </p:cNvSpPr>
          <p:nvPr/>
        </p:nvSpPr>
        <p:spPr>
          <a:xfrm>
            <a:off x="2267744" y="836712"/>
            <a:ext cx="4369062" cy="64807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3200" b="1" dirty="0">
                <a:solidFill>
                  <a:schemeClr val="tx1"/>
                </a:solidFill>
              </a:rPr>
              <a:t>Welcome Page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2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1515" y="548680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Admin – Sign In</a:t>
            </a: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08554EB-8D30-8DD4-C4A8-A77F13327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7" t="10000" r="29526" b="6601"/>
          <a:stretch/>
        </p:blipFill>
        <p:spPr>
          <a:xfrm>
            <a:off x="4678127" y="1919467"/>
            <a:ext cx="4285519" cy="4816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53E0A-B2E6-34EE-FDDB-C1BBF433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1924460"/>
            <a:ext cx="4070338" cy="48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99ACFC-2931-699E-5F73-DB8CBD5D7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6039" y="188640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A</a:t>
            </a:r>
            <a:r>
              <a:rPr lang="en-US" sz="3200" b="1" dirty="0">
                <a:solidFill>
                  <a:schemeClr val="tx1"/>
                </a:solidFill>
              </a:rPr>
              <a:t>dmin Page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27CC3C-9126-DC73-EA46-03C25FCBB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8" b="-400"/>
          <a:stretch/>
        </p:blipFill>
        <p:spPr bwMode="auto">
          <a:xfrm>
            <a:off x="125790" y="4209277"/>
            <a:ext cx="8892417" cy="24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D80AFB7-8AA0-693E-136B-C17FBB957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8669"/>
          <a:stretch/>
        </p:blipFill>
        <p:spPr bwMode="auto">
          <a:xfrm>
            <a:off x="125791" y="908721"/>
            <a:ext cx="889241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71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BCA19E3-2AAF-2394-2D5B-1E2A33D2B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10801" r="24012" b="12200"/>
          <a:stretch/>
        </p:blipFill>
        <p:spPr>
          <a:xfrm>
            <a:off x="1907704" y="606624"/>
            <a:ext cx="4752528" cy="3960440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low confidence">
            <a:extLst>
              <a:ext uri="{FF2B5EF4-FFF2-40B4-BE49-F238E27FC236}">
                <a16:creationId xmlns:a16="http://schemas.microsoft.com/office/drawing/2014/main" id="{FC41EF27-2079-D1EB-5765-8AC86669F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0" b="10800"/>
          <a:stretch/>
        </p:blipFill>
        <p:spPr>
          <a:xfrm>
            <a:off x="0" y="4605164"/>
            <a:ext cx="9144000" cy="22322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B9CA132-4466-D2FF-EC80-B3498D55D0C6}"/>
              </a:ext>
            </a:extLst>
          </p:cNvPr>
          <p:cNvSpPr/>
          <p:nvPr/>
        </p:nvSpPr>
        <p:spPr>
          <a:xfrm>
            <a:off x="0" y="6209928"/>
            <a:ext cx="9116281" cy="6480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3C0B86B-8F4A-2909-1B08-B23EE9FB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8008" y="20588"/>
            <a:ext cx="3838168" cy="586036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Add Account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7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4EA696A-C9ED-4A5E-66AF-85A460E81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0733" r="24402" b="11922"/>
          <a:stretch/>
        </p:blipFill>
        <p:spPr bwMode="auto">
          <a:xfrm>
            <a:off x="1996494" y="53019"/>
            <a:ext cx="5256584" cy="4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51283D1-8BD0-9579-1C1B-696178CEB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9" r="138" b="10402"/>
          <a:stretch/>
        </p:blipFill>
        <p:spPr bwMode="auto">
          <a:xfrm>
            <a:off x="755576" y="4389219"/>
            <a:ext cx="763284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F0275-4F1A-7802-A784-7867228E6C99}"/>
              </a:ext>
            </a:extLst>
          </p:cNvPr>
          <p:cNvSpPr/>
          <p:nvPr/>
        </p:nvSpPr>
        <p:spPr>
          <a:xfrm>
            <a:off x="827584" y="5001287"/>
            <a:ext cx="7488832" cy="52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34BCD20-A368-9299-ED71-72F5D1F5F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69487" r="559" b="6601"/>
          <a:stretch/>
        </p:blipFill>
        <p:spPr bwMode="auto">
          <a:xfrm>
            <a:off x="808362" y="5681420"/>
            <a:ext cx="7632848" cy="10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723B26-216D-370E-B351-59B62B7E7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4" t="83229" r="58760" b="12887"/>
          <a:stretch/>
        </p:blipFill>
        <p:spPr bwMode="auto">
          <a:xfrm>
            <a:off x="647564" y="4316804"/>
            <a:ext cx="360040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EED6E-E14D-92A9-BC68-1A122E44D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6" t="82677" r="54798" b="13438"/>
          <a:stretch/>
        </p:blipFill>
        <p:spPr bwMode="auto">
          <a:xfrm>
            <a:off x="575556" y="5681420"/>
            <a:ext cx="360040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1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941038"/>
            <a:ext cx="6571060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Customer Sign Up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72446D-8623-9546-D28A-61F4FA0A9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9864" r="35038" b="6601"/>
          <a:stretch/>
        </p:blipFill>
        <p:spPr>
          <a:xfrm>
            <a:off x="823727" y="1988840"/>
            <a:ext cx="3312368" cy="494116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DF2FFA-0452-0A1F-AF4B-F96370B2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8000" r="31888" b="6601"/>
          <a:stretch/>
        </p:blipFill>
        <p:spPr bwMode="auto">
          <a:xfrm>
            <a:off x="4788024" y="1988840"/>
            <a:ext cx="3672408" cy="47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05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941038"/>
            <a:ext cx="6571060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Customer Sign In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4E69945-9807-A8A3-1F33-1509CE921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t="16400" r="34250" b="12201"/>
          <a:stretch/>
        </p:blipFill>
        <p:spPr>
          <a:xfrm>
            <a:off x="251520" y="1916832"/>
            <a:ext cx="3672408" cy="4802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96C0D-955A-42A1-8D9A-4EE25822D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 r="3538" b="19106"/>
          <a:stretch/>
        </p:blipFill>
        <p:spPr>
          <a:xfrm>
            <a:off x="3923928" y="2132856"/>
            <a:ext cx="5184576" cy="40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40" y="692696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Customer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1CE71-730A-D84B-FAC2-583E2113A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/>
        </p:blipFill>
        <p:spPr>
          <a:xfrm>
            <a:off x="0" y="1628800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9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40" y="764704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Account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A80D4-2CE1-74D2-75A7-C44CB03A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601"/>
          <a:stretch/>
        </p:blipFill>
        <p:spPr>
          <a:xfrm>
            <a:off x="0" y="1692498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8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60F44-2F79-0431-D38B-4324764F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/>
        </p:blipFill>
        <p:spPr>
          <a:xfrm>
            <a:off x="0" y="1996901"/>
            <a:ext cx="4887994" cy="3744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2FC5C-B195-C205-815B-419AF0F13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2" t="5201" r="-1" b="22000"/>
          <a:stretch/>
        </p:blipFill>
        <p:spPr>
          <a:xfrm>
            <a:off x="4901479" y="2051077"/>
            <a:ext cx="4222956" cy="36360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F6E655-DC76-0F02-65E6-4765C8D12CAD}"/>
              </a:ext>
            </a:extLst>
          </p:cNvPr>
          <p:cNvSpPr txBox="1">
            <a:spLocks/>
          </p:cNvSpPr>
          <p:nvPr/>
        </p:nvSpPr>
        <p:spPr>
          <a:xfrm>
            <a:off x="462712" y="1001788"/>
            <a:ext cx="3931920" cy="63976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4445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Bill Payment Page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4A7E8EB-FF71-A68F-48A8-7AE2164F222E}"/>
              </a:ext>
            </a:extLst>
          </p:cNvPr>
          <p:cNvSpPr txBox="1">
            <a:spLocks/>
          </p:cNvSpPr>
          <p:nvPr/>
        </p:nvSpPr>
        <p:spPr>
          <a:xfrm>
            <a:off x="4846591" y="984883"/>
            <a:ext cx="3931920" cy="63976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4445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Loan Page</a:t>
            </a:r>
          </a:p>
        </p:txBody>
      </p:sp>
    </p:spTree>
    <p:extLst>
      <p:ext uri="{BB962C8B-B14F-4D97-AF65-F5344CB8AC3E}">
        <p14:creationId xmlns:p14="http://schemas.microsoft.com/office/powerpoint/2010/main" val="98770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5791200" cy="914718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 Diagram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79D7E-CE66-4E93-B04A-768A2185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8064896" cy="44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56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F6E655-DC76-0F02-65E6-4765C8D12CAD}"/>
              </a:ext>
            </a:extLst>
          </p:cNvPr>
          <p:cNvSpPr txBox="1">
            <a:spLocks/>
          </p:cNvSpPr>
          <p:nvPr/>
        </p:nvSpPr>
        <p:spPr>
          <a:xfrm>
            <a:off x="2771800" y="980728"/>
            <a:ext cx="3931920" cy="63976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4445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Try Catch Block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846F81-3CC9-0986-C514-788819812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t="40000" r="48413" b="23077"/>
          <a:stretch/>
        </p:blipFill>
        <p:spPr bwMode="auto">
          <a:xfrm>
            <a:off x="640080" y="2420888"/>
            <a:ext cx="786384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7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5565" y="1130603"/>
            <a:ext cx="2506831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2800" dirty="0">
                <a:solidFill>
                  <a:srgbClr val="EBEBEB"/>
                </a:solidFill>
              </a:rPr>
              <a:t>Recap</a:t>
            </a:r>
            <a:endParaRPr lang="en-US" sz="2800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67557" y="437513"/>
            <a:ext cx="4126961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Features of Application</a:t>
            </a:r>
          </a:p>
          <a:p>
            <a:r>
              <a:rPr lang="en-US" sz="1700" dirty="0"/>
              <a:t>System Design</a:t>
            </a:r>
          </a:p>
          <a:p>
            <a:pPr lvl="1"/>
            <a:r>
              <a:rPr lang="en-US" sz="1700" dirty="0"/>
              <a:t>UML Class Diagram</a:t>
            </a:r>
          </a:p>
          <a:p>
            <a:pPr lvl="1"/>
            <a:r>
              <a:rPr lang="en-US" sz="1700" dirty="0"/>
              <a:t>UML Activity Diagram</a:t>
            </a:r>
          </a:p>
          <a:p>
            <a:pPr lvl="1"/>
            <a:r>
              <a:rPr lang="en-US" sz="1700" dirty="0"/>
              <a:t>ER Diagram</a:t>
            </a:r>
          </a:p>
          <a:p>
            <a:r>
              <a:rPr lang="en-US" sz="1700" dirty="0"/>
              <a:t>Output Screenshots</a:t>
            </a:r>
          </a:p>
          <a:p>
            <a:pPr lvl="1"/>
            <a:r>
              <a:rPr lang="en-US" sz="1700" dirty="0"/>
              <a:t>Web API</a:t>
            </a:r>
          </a:p>
          <a:p>
            <a:pPr lvl="1"/>
            <a:r>
              <a:rPr lang="en-US" sz="1700" dirty="0"/>
              <a:t>User Interface</a:t>
            </a:r>
          </a:p>
          <a:p>
            <a:pPr marL="0" indent="0">
              <a:buNone/>
            </a:pPr>
            <a:endParaRPr lang="en-US" sz="1700" dirty="0"/>
          </a:p>
          <a:p>
            <a:pPr marL="0" indent="0"/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56818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Rectangle 1"/>
          <p:cNvSpPr/>
          <p:nvPr/>
        </p:nvSpPr>
        <p:spPr>
          <a:xfrm>
            <a:off x="1262378" y="1169773"/>
            <a:ext cx="6619243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cap="none" spc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8686" y="4166888"/>
            <a:ext cx="506627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9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5791200" cy="914718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600" b="1"/>
              <a:t>ER DIAGRAM</a:t>
            </a:r>
            <a:endParaRPr lang="en-US" sz="36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8AE379-2367-28C1-205A-A0772008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" y="1628800"/>
            <a:ext cx="9036496" cy="51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E29846-1EF4-8CBF-B02D-DAA03071C759}"/>
              </a:ext>
            </a:extLst>
          </p:cNvPr>
          <p:cNvSpPr/>
          <p:nvPr/>
        </p:nvSpPr>
        <p:spPr>
          <a:xfrm>
            <a:off x="0" y="1628800"/>
            <a:ext cx="9143999" cy="52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0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BE29-B22C-1C8F-FCB6-D08D92B1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b="1" dirty="0"/>
              <a:t>Activity Diagram: Customer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3ABDF-CB1D-FDA9-A623-F30B5932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8" y="2060848"/>
            <a:ext cx="76683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563" y="2667000"/>
            <a:ext cx="7848873" cy="1523999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Output screenshots</a:t>
            </a:r>
          </a:p>
        </p:txBody>
      </p:sp>
    </p:spTree>
    <p:extLst>
      <p:ext uri="{BB962C8B-B14F-4D97-AF65-F5344CB8AC3E}">
        <p14:creationId xmlns:p14="http://schemas.microsoft.com/office/powerpoint/2010/main" val="29936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WEB API -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36" y="1149849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GET –Display Accounts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5A25F-2307-9664-19F1-7B3BD263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492"/>
            <a:ext cx="4785718" cy="203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80475-9DE0-E171-0B4D-2DB5E3C6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57" y="2183491"/>
            <a:ext cx="4168999" cy="20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9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1800" y="905910"/>
            <a:ext cx="3931920" cy="640949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Post- Register User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CC13EB-7F6E-4028-1E5D-E2E030E2B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2002" r="70162" b="35354"/>
          <a:stretch/>
        </p:blipFill>
        <p:spPr>
          <a:xfrm>
            <a:off x="72897" y="2250707"/>
            <a:ext cx="4074446" cy="2937503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CE342A-656B-EF43-5C53-18C7AD3E2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54485" r="68747" b="16909"/>
          <a:stretch/>
        </p:blipFill>
        <p:spPr>
          <a:xfrm>
            <a:off x="4211960" y="2283995"/>
            <a:ext cx="4841548" cy="30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6040" y="980728"/>
            <a:ext cx="3931920" cy="639762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Post- Validate User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0AFC9-F52F-C995-6BC2-DCDC61EC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32856"/>
            <a:ext cx="3424472" cy="2681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82A92-4BCA-4DF7-BBE3-3CCA8826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937650"/>
            <a:ext cx="7848871" cy="15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0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c23c1e4-e01c-48a4-a034-a48809fa1b38">
      <Terms xmlns="http://schemas.microsoft.com/office/infopath/2007/PartnerControls"/>
    </lcf76f155ced4ddcb4097134ff3c332f>
    <TaxCatchAll xmlns="263b973e-fb69-473a-bfec-5734ef573a7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84863E5A0A4945BA81E4C8E7530AC9" ma:contentTypeVersion="8" ma:contentTypeDescription="Create a new document." ma:contentTypeScope="" ma:versionID="eb079f6a04b742fb954a08c5c32d515b">
  <xsd:schema xmlns:xsd="http://www.w3.org/2001/XMLSchema" xmlns:xs="http://www.w3.org/2001/XMLSchema" xmlns:p="http://schemas.microsoft.com/office/2006/metadata/properties" xmlns:ns2="bc23c1e4-e01c-48a4-a034-a48809fa1b38" xmlns:ns3="263b973e-fb69-473a-bfec-5734ef573a78" targetNamespace="http://schemas.microsoft.com/office/2006/metadata/properties" ma:root="true" ma:fieldsID="8b916ecfeb8e0c2679e43fa1c60cb684" ns2:_="" ns3:_="">
    <xsd:import namespace="bc23c1e4-e01c-48a4-a034-a48809fa1b38"/>
    <xsd:import namespace="263b973e-fb69-473a-bfec-5734ef573a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3c1e4-e01c-48a4-a034-a48809fa1b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b973e-fb69-473a-bfec-5734ef573a7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5c8d9a8-b05c-45cf-a435-aca1ed14e374}" ma:internalName="TaxCatchAll" ma:showField="CatchAllData" ma:web="263b973e-fb69-473a-bfec-5734ef573a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9BE645-0FB4-4311-9766-F28F44D973E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579cf0e-15f5-4573-a269-66f0bd7c7a9a"/>
    <ds:schemaRef ds:uri="http://schemas.microsoft.com/office/2006/documentManagement/types"/>
    <ds:schemaRef ds:uri="9081ca26-b551-4042-b53f-356e3976a9c8"/>
    <ds:schemaRef ds:uri="http://www.w3.org/XML/1998/namespace"/>
    <ds:schemaRef ds:uri="http://purl.org/dc/dcmitype/"/>
    <ds:schemaRef ds:uri="bc23c1e4-e01c-48a4-a034-a48809fa1b38"/>
    <ds:schemaRef ds:uri="263b973e-fb69-473a-bfec-5734ef573a78"/>
  </ds:schemaRefs>
</ds:datastoreItem>
</file>

<file path=customXml/itemProps2.xml><?xml version="1.0" encoding="utf-8"?>
<ds:datastoreItem xmlns:ds="http://schemas.openxmlformats.org/officeDocument/2006/customXml" ds:itemID="{4E1FF5C1-E607-40BD-9EB2-8F8C7FA9B9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73B359-0901-47FF-8049-803001D47B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23c1e4-e01c-48a4-a034-a48809fa1b38"/>
    <ds:schemaRef ds:uri="263b973e-fb69-473a-bfec-5734ef573a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2435</TotalTime>
  <Words>190</Words>
  <Application>Microsoft Office PowerPoint</Application>
  <PresentationFormat>On-screen Show (4:3)</PresentationFormat>
  <Paragraphs>67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UML Class Diagram</vt:lpstr>
      <vt:lpstr>ER DIAGRAM</vt:lpstr>
      <vt:lpstr>Activity Diagram: Customer</vt:lpstr>
      <vt:lpstr>Output screenshots</vt:lpstr>
      <vt:lpstr>WEB API - Swagger</vt:lpstr>
      <vt:lpstr>PowerPoint Presentation</vt:lpstr>
      <vt:lpstr>PowerPoint Presentation</vt:lpstr>
      <vt:lpstr>PowerPoint Presentation</vt:lpstr>
      <vt:lpstr>WEB API - Swagger</vt:lpstr>
      <vt:lpstr>WEB API -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Customer Sign Up</vt:lpstr>
      <vt:lpstr>                 Customer Sign In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Yadav, Rameshwar</cp:lastModifiedBy>
  <cp:revision>47</cp:revision>
  <dcterms:created xsi:type="dcterms:W3CDTF">2021-04-14T10:39:16Z</dcterms:created>
  <dcterms:modified xsi:type="dcterms:W3CDTF">2023-03-28T09:56:33Z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0x01010049FC14EEE7DC65498A8DC1FEAD61B03B</vt:lpwstr>
  </property>
  <property fmtid="{D5CDD505-2E9C-101B-9397-08002B2CF9AE}" pid="3" name="MediaServiceImageTags">
    <vt:lpwstr/>
  </property>
</Properties>
</file>